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8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9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10.xml" ContentType="application/vnd.openxmlformats-officedocument.theme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1.xml" ContentType="application/vnd.openxmlformats-officedocument.theme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theme/theme12.xml" ContentType="application/vnd.openxmlformats-officedocument.theme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theme/theme13.xml" ContentType="application/vnd.openxmlformats-officedocument.theme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4.xml" ContentType="application/vnd.openxmlformats-officedocument.theme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theme/theme15.xml" ContentType="application/vnd.openxmlformats-officedocument.theme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theme/theme16.xml" ContentType="application/vnd.openxmlformats-officedocument.theme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229" r:id="rId5"/>
    <p:sldMasterId id="2147486199" r:id="rId6"/>
    <p:sldMasterId id="2147486240" r:id="rId7"/>
    <p:sldMasterId id="2147486252" r:id="rId8"/>
    <p:sldMasterId id="2147486267" r:id="rId9"/>
    <p:sldMasterId id="2147486296" r:id="rId10"/>
    <p:sldMasterId id="2147486308" r:id="rId11"/>
    <p:sldMasterId id="2147486320" r:id="rId12"/>
    <p:sldMasterId id="2147486356" r:id="rId13"/>
    <p:sldMasterId id="2147486368" r:id="rId14"/>
    <p:sldMasterId id="2147486393" r:id="rId15"/>
    <p:sldMasterId id="2147486405" r:id="rId16"/>
    <p:sldMasterId id="2147486441" r:id="rId17"/>
    <p:sldMasterId id="2147486477" r:id="rId18"/>
    <p:sldMasterId id="2147486489" r:id="rId19"/>
    <p:sldMasterId id="2147486541" r:id="rId20"/>
    <p:sldMasterId id="2147486602" r:id="rId21"/>
  </p:sldMasterIdLst>
  <p:notesMasterIdLst>
    <p:notesMasterId r:id="rId24"/>
  </p:notesMasterIdLst>
  <p:handoutMasterIdLst>
    <p:handoutMasterId r:id="rId25"/>
  </p:handoutMasterIdLst>
  <p:sldIdLst>
    <p:sldId id="1355" r:id="rId22"/>
    <p:sldId id="1356" r:id="rId23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06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1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18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2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5312" algn="l" defTabSz="914125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2375" algn="l" defTabSz="914125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99437" algn="l" defTabSz="914125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6500" algn="l" defTabSz="914125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2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00B050"/>
    <a:srgbClr val="4BACC6"/>
    <a:srgbClr val="26968B"/>
    <a:srgbClr val="92D050"/>
    <a:srgbClr val="FFCCFF"/>
    <a:srgbClr val="FFABFF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78237" autoAdjust="0"/>
  </p:normalViewPr>
  <p:slideViewPr>
    <p:cSldViewPr>
      <p:cViewPr>
        <p:scale>
          <a:sx n="100" d="100"/>
          <a:sy n="100" d="100"/>
        </p:scale>
        <p:origin x="-420" y="792"/>
      </p:cViewPr>
      <p:guideLst>
        <p:guide orient="horz" pos="2132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940" y="-102"/>
      </p:cViewPr>
      <p:guideLst>
        <p:guide orient="horz" pos="3130"/>
        <p:guide pos="2143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Master" Target="slideMasters/slideMaster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Master" Target="slideMasters/slideMaster17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Master" Target="slideMasters/slideMaster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2.xml"/><Relationship Id="rId20" Type="http://schemas.openxmlformats.org/officeDocument/2006/relationships/slideMaster" Target="slideMasters/slideMaster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Master" Target="slideMasters/slideMaster11.xml"/><Relationship Id="rId23" Type="http://schemas.openxmlformats.org/officeDocument/2006/relationships/slide" Target="slides/slide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6.xml"/><Relationship Id="rId19" Type="http://schemas.openxmlformats.org/officeDocument/2006/relationships/slideMaster" Target="slideMasters/slideMaster15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slide" Target="slides/slide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29C520F-EEA3-414E-A46F-90A7D90EC00E}" type="datetimeFigureOut">
              <a:rPr lang="ja-JP" altLang="en-US"/>
              <a:pPr>
                <a:defRPr/>
              </a:pPr>
              <a:t>2016/2/17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0AE9078-AD92-4BBA-998C-95B61F31638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77869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49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003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8" y="4721225"/>
            <a:ext cx="544480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4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49" y="9440864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C23D25C-5266-4A51-AB6E-2812111556C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92839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062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1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1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2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312" algn="l" defTabSz="9141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75" algn="l" defTabSz="9141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37" algn="l" defTabSz="9141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0" algn="l" defTabSz="9141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4959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68275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1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9342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9" indent="0">
              <a:buNone/>
              <a:defRPr sz="2800"/>
            </a:lvl2pPr>
            <a:lvl3pPr marL="912660" indent="0">
              <a:buNone/>
              <a:defRPr sz="2400"/>
            </a:lvl3pPr>
            <a:lvl4pPr marL="1368986" indent="0">
              <a:buNone/>
              <a:defRPr sz="2000"/>
            </a:lvl4pPr>
            <a:lvl5pPr marL="1825316" indent="0">
              <a:buNone/>
              <a:defRPr sz="2000"/>
            </a:lvl5pPr>
            <a:lvl6pPr marL="2281647" indent="0">
              <a:buNone/>
              <a:defRPr sz="2000"/>
            </a:lvl6pPr>
            <a:lvl7pPr marL="2737979" indent="0">
              <a:buNone/>
              <a:defRPr sz="2000"/>
            </a:lvl7pPr>
            <a:lvl8pPr marL="3194303" indent="0">
              <a:buNone/>
              <a:defRPr sz="2000"/>
            </a:lvl8pPr>
            <a:lvl9pPr marL="3650635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3150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34920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2057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31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553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6310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9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5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3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3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8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2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6895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5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4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5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66" indent="0">
              <a:buNone/>
              <a:defRPr sz="2000" b="1"/>
            </a:lvl2pPr>
            <a:lvl3pPr marL="912935" indent="0">
              <a:buNone/>
              <a:defRPr sz="1800" b="1"/>
            </a:lvl3pPr>
            <a:lvl4pPr marL="1369398" indent="0">
              <a:buNone/>
              <a:defRPr sz="1600" b="1"/>
            </a:lvl4pPr>
            <a:lvl5pPr marL="1825866" indent="0">
              <a:buNone/>
              <a:defRPr sz="1600" b="1"/>
            </a:lvl5pPr>
            <a:lvl6pPr marL="2282334" indent="0">
              <a:buNone/>
              <a:defRPr sz="1600" b="1"/>
            </a:lvl6pPr>
            <a:lvl7pPr marL="2738803" indent="0">
              <a:buNone/>
              <a:defRPr sz="1600" b="1"/>
            </a:lvl7pPr>
            <a:lvl8pPr marL="3195265" indent="0">
              <a:buNone/>
              <a:defRPr sz="1600" b="1"/>
            </a:lvl8pPr>
            <a:lvl9pPr marL="365173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66" indent="0">
              <a:buNone/>
              <a:defRPr sz="2000" b="1"/>
            </a:lvl2pPr>
            <a:lvl3pPr marL="912935" indent="0">
              <a:buNone/>
              <a:defRPr sz="1800" b="1"/>
            </a:lvl3pPr>
            <a:lvl4pPr marL="1369398" indent="0">
              <a:buNone/>
              <a:defRPr sz="1600" b="1"/>
            </a:lvl4pPr>
            <a:lvl5pPr marL="1825866" indent="0">
              <a:buNone/>
              <a:defRPr sz="1600" b="1"/>
            </a:lvl5pPr>
            <a:lvl6pPr marL="2282334" indent="0">
              <a:buNone/>
              <a:defRPr sz="1600" b="1"/>
            </a:lvl6pPr>
            <a:lvl7pPr marL="2738803" indent="0">
              <a:buNone/>
              <a:defRPr sz="1600" b="1"/>
            </a:lvl7pPr>
            <a:lvl8pPr marL="3195265" indent="0">
              <a:buNone/>
              <a:defRPr sz="1600" b="1"/>
            </a:lvl8pPr>
            <a:lvl9pPr marL="365173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12911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5464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21026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1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66" indent="0">
              <a:buNone/>
              <a:defRPr sz="1200"/>
            </a:lvl2pPr>
            <a:lvl3pPr marL="912935" indent="0">
              <a:buNone/>
              <a:defRPr sz="1000"/>
            </a:lvl3pPr>
            <a:lvl4pPr marL="1369398" indent="0">
              <a:buNone/>
              <a:defRPr sz="900"/>
            </a:lvl4pPr>
            <a:lvl5pPr marL="1825866" indent="0">
              <a:buNone/>
              <a:defRPr sz="900"/>
            </a:lvl5pPr>
            <a:lvl6pPr marL="2282334" indent="0">
              <a:buNone/>
              <a:defRPr sz="900"/>
            </a:lvl6pPr>
            <a:lvl7pPr marL="2738803" indent="0">
              <a:buNone/>
              <a:defRPr sz="900"/>
            </a:lvl7pPr>
            <a:lvl8pPr marL="3195265" indent="0">
              <a:buNone/>
              <a:defRPr sz="900"/>
            </a:lvl8pPr>
            <a:lvl9pPr marL="3651733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4630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466" indent="0">
              <a:buNone/>
              <a:defRPr sz="2800"/>
            </a:lvl2pPr>
            <a:lvl3pPr marL="912935" indent="0">
              <a:buNone/>
              <a:defRPr sz="2400"/>
            </a:lvl3pPr>
            <a:lvl4pPr marL="1369398" indent="0">
              <a:buNone/>
              <a:defRPr sz="2000"/>
            </a:lvl4pPr>
            <a:lvl5pPr marL="1825866" indent="0">
              <a:buNone/>
              <a:defRPr sz="2000"/>
            </a:lvl5pPr>
            <a:lvl6pPr marL="2282334" indent="0">
              <a:buNone/>
              <a:defRPr sz="2000"/>
            </a:lvl6pPr>
            <a:lvl7pPr marL="2738803" indent="0">
              <a:buNone/>
              <a:defRPr sz="2000"/>
            </a:lvl7pPr>
            <a:lvl8pPr marL="3195265" indent="0">
              <a:buNone/>
              <a:defRPr sz="2000"/>
            </a:lvl8pPr>
            <a:lvl9pPr marL="3651733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66" indent="0">
              <a:buNone/>
              <a:defRPr sz="1200"/>
            </a:lvl2pPr>
            <a:lvl3pPr marL="912935" indent="0">
              <a:buNone/>
              <a:defRPr sz="1000"/>
            </a:lvl3pPr>
            <a:lvl4pPr marL="1369398" indent="0">
              <a:buNone/>
              <a:defRPr sz="900"/>
            </a:lvl4pPr>
            <a:lvl5pPr marL="1825866" indent="0">
              <a:buNone/>
              <a:defRPr sz="900"/>
            </a:lvl5pPr>
            <a:lvl6pPr marL="2282334" indent="0">
              <a:buNone/>
              <a:defRPr sz="900"/>
            </a:lvl6pPr>
            <a:lvl7pPr marL="2738803" indent="0">
              <a:buNone/>
              <a:defRPr sz="900"/>
            </a:lvl7pPr>
            <a:lvl8pPr marL="3195265" indent="0">
              <a:buNone/>
              <a:defRPr sz="900"/>
            </a:lvl8pPr>
            <a:lvl9pPr marL="3651733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7670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927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5362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1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0431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400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7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6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837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64174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7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9801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6633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23844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14873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1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0890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9" indent="0">
              <a:buNone/>
              <a:defRPr sz="2800"/>
            </a:lvl2pPr>
            <a:lvl3pPr marL="912660" indent="0">
              <a:buNone/>
              <a:defRPr sz="2400"/>
            </a:lvl3pPr>
            <a:lvl4pPr marL="1368986" indent="0">
              <a:buNone/>
              <a:defRPr sz="2000"/>
            </a:lvl4pPr>
            <a:lvl5pPr marL="1825316" indent="0">
              <a:buNone/>
              <a:defRPr sz="2000"/>
            </a:lvl5pPr>
            <a:lvl6pPr marL="2281647" indent="0">
              <a:buNone/>
              <a:defRPr sz="2000"/>
            </a:lvl6pPr>
            <a:lvl7pPr marL="2737979" indent="0">
              <a:buNone/>
              <a:defRPr sz="2000"/>
            </a:lvl7pPr>
            <a:lvl8pPr marL="3194303" indent="0">
              <a:buNone/>
              <a:defRPr sz="2000"/>
            </a:lvl8pPr>
            <a:lvl9pPr marL="3650635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6187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22707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1546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1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1621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710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89215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7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6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66377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7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798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1570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3416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0570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1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2729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9" indent="0">
              <a:buNone/>
              <a:defRPr sz="2800"/>
            </a:lvl2pPr>
            <a:lvl3pPr marL="912660" indent="0">
              <a:buNone/>
              <a:defRPr sz="2400"/>
            </a:lvl3pPr>
            <a:lvl4pPr marL="1368986" indent="0">
              <a:buNone/>
              <a:defRPr sz="2000"/>
            </a:lvl4pPr>
            <a:lvl5pPr marL="1825316" indent="0">
              <a:buNone/>
              <a:defRPr sz="2000"/>
            </a:lvl5pPr>
            <a:lvl6pPr marL="2281647" indent="0">
              <a:buNone/>
              <a:defRPr sz="2000"/>
            </a:lvl6pPr>
            <a:lvl7pPr marL="2737979" indent="0">
              <a:buNone/>
              <a:defRPr sz="2000"/>
            </a:lvl7pPr>
            <a:lvl8pPr marL="3194303" indent="0">
              <a:buNone/>
              <a:defRPr sz="2000"/>
            </a:lvl8pPr>
            <a:lvl9pPr marL="3650635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09050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10895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72712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635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5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78072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3140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5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5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954131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7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676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0454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517241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195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1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40317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9" indent="0">
              <a:buNone/>
              <a:defRPr sz="2800"/>
            </a:lvl2pPr>
            <a:lvl3pPr marL="912660" indent="0">
              <a:buNone/>
              <a:defRPr sz="2400"/>
            </a:lvl3pPr>
            <a:lvl4pPr marL="1368986" indent="0">
              <a:buNone/>
              <a:defRPr sz="2000"/>
            </a:lvl4pPr>
            <a:lvl5pPr marL="1825316" indent="0">
              <a:buNone/>
              <a:defRPr sz="2000"/>
            </a:lvl5pPr>
            <a:lvl6pPr marL="2281647" indent="0">
              <a:buNone/>
              <a:defRPr sz="2000"/>
            </a:lvl6pPr>
            <a:lvl7pPr marL="2737979" indent="0">
              <a:buNone/>
              <a:defRPr sz="2000"/>
            </a:lvl7pPr>
            <a:lvl8pPr marL="3194303" indent="0">
              <a:buNone/>
              <a:defRPr sz="2000"/>
            </a:lvl8pPr>
            <a:lvl9pPr marL="3650635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5465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67522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33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32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041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7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50788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68583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5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4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719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0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5660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3" y="2174878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86098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2377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9881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7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787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2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2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9" indent="0">
              <a:buNone/>
              <a:defRPr sz="2800"/>
            </a:lvl2pPr>
            <a:lvl3pPr marL="912660" indent="0">
              <a:buNone/>
              <a:defRPr sz="2400"/>
            </a:lvl3pPr>
            <a:lvl4pPr marL="1368986" indent="0">
              <a:buNone/>
              <a:defRPr sz="2000"/>
            </a:lvl4pPr>
            <a:lvl5pPr marL="1825316" indent="0">
              <a:buNone/>
              <a:defRPr sz="2000"/>
            </a:lvl5pPr>
            <a:lvl6pPr marL="2281647" indent="0">
              <a:buNone/>
              <a:defRPr sz="2000"/>
            </a:lvl6pPr>
            <a:lvl7pPr marL="2737979" indent="0">
              <a:buNone/>
              <a:defRPr sz="2000"/>
            </a:lvl7pPr>
            <a:lvl8pPr marL="3194303" indent="0">
              <a:buNone/>
              <a:defRPr sz="2000"/>
            </a:lvl8pPr>
            <a:lvl9pPr marL="3650635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2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4573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44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0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07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642716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59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945079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51560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03077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8546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4" y="1600207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5" y="1600207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64583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3" y="2174878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4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559448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573370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77456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7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58562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6" y="4800603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62" indent="0">
              <a:buNone/>
              <a:defRPr sz="2800"/>
            </a:lvl2pPr>
            <a:lvl3pPr marL="914125" indent="0">
              <a:buNone/>
              <a:defRPr sz="2400"/>
            </a:lvl3pPr>
            <a:lvl4pPr marL="1371187" indent="0">
              <a:buNone/>
              <a:defRPr sz="2000"/>
            </a:lvl4pPr>
            <a:lvl5pPr marL="1828250" indent="0">
              <a:buNone/>
              <a:defRPr sz="2000"/>
            </a:lvl5pPr>
            <a:lvl6pPr marL="2285312" indent="0">
              <a:buNone/>
              <a:defRPr sz="2000"/>
            </a:lvl6pPr>
            <a:lvl7pPr marL="2742375" indent="0">
              <a:buNone/>
              <a:defRPr sz="2000"/>
            </a:lvl7pPr>
            <a:lvl8pPr marL="3199437" indent="0">
              <a:buNone/>
              <a:defRPr sz="2000"/>
            </a:lvl8pPr>
            <a:lvl9pPr marL="36565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594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37563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2959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7" y="274643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37815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3" y="1600204"/>
            <a:ext cx="4381501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29209" y="1600200"/>
            <a:ext cx="4381501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29209" y="3938589"/>
            <a:ext cx="4381501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234A2-8ADA-4EF3-9DD8-28F9A421E2F5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96012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2" y="274688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2" y="6464300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46AA3-F9D0-47A3-8248-0C9E3605ED8C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629356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2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907989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8626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9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50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3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3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8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2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74216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4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11155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6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66" indent="0">
              <a:buNone/>
              <a:defRPr sz="2000" b="1"/>
            </a:lvl2pPr>
            <a:lvl3pPr marL="912935" indent="0">
              <a:buNone/>
              <a:defRPr sz="1800" b="1"/>
            </a:lvl3pPr>
            <a:lvl4pPr marL="1369398" indent="0">
              <a:buNone/>
              <a:defRPr sz="1600" b="1"/>
            </a:lvl4pPr>
            <a:lvl5pPr marL="1825866" indent="0">
              <a:buNone/>
              <a:defRPr sz="1600" b="1"/>
            </a:lvl5pPr>
            <a:lvl6pPr marL="2282334" indent="0">
              <a:buNone/>
              <a:defRPr sz="1600" b="1"/>
            </a:lvl6pPr>
            <a:lvl7pPr marL="2738803" indent="0">
              <a:buNone/>
              <a:defRPr sz="1600" b="1"/>
            </a:lvl7pPr>
            <a:lvl8pPr marL="3195265" indent="0">
              <a:buNone/>
              <a:defRPr sz="1600" b="1"/>
            </a:lvl8pPr>
            <a:lvl9pPr marL="365173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6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66" indent="0">
              <a:buNone/>
              <a:defRPr sz="2000" b="1"/>
            </a:lvl2pPr>
            <a:lvl3pPr marL="912935" indent="0">
              <a:buNone/>
              <a:defRPr sz="1800" b="1"/>
            </a:lvl3pPr>
            <a:lvl4pPr marL="1369398" indent="0">
              <a:buNone/>
              <a:defRPr sz="1600" b="1"/>
            </a:lvl4pPr>
            <a:lvl5pPr marL="1825866" indent="0">
              <a:buNone/>
              <a:defRPr sz="1600" b="1"/>
            </a:lvl5pPr>
            <a:lvl6pPr marL="2282334" indent="0">
              <a:buNone/>
              <a:defRPr sz="1600" b="1"/>
            </a:lvl6pPr>
            <a:lvl7pPr marL="2738803" indent="0">
              <a:buNone/>
              <a:defRPr sz="1600" b="1"/>
            </a:lvl7pPr>
            <a:lvl8pPr marL="3195265" indent="0">
              <a:buNone/>
              <a:defRPr sz="1600" b="1"/>
            </a:lvl8pPr>
            <a:lvl9pPr marL="365173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93035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957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87425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08983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0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66" indent="0">
              <a:buNone/>
              <a:defRPr sz="1200"/>
            </a:lvl2pPr>
            <a:lvl3pPr marL="912935" indent="0">
              <a:buNone/>
              <a:defRPr sz="1000"/>
            </a:lvl3pPr>
            <a:lvl4pPr marL="1369398" indent="0">
              <a:buNone/>
              <a:defRPr sz="900"/>
            </a:lvl4pPr>
            <a:lvl5pPr marL="1825866" indent="0">
              <a:buNone/>
              <a:defRPr sz="900"/>
            </a:lvl5pPr>
            <a:lvl6pPr marL="2282334" indent="0">
              <a:buNone/>
              <a:defRPr sz="900"/>
            </a:lvl6pPr>
            <a:lvl7pPr marL="2738803" indent="0">
              <a:buNone/>
              <a:defRPr sz="900"/>
            </a:lvl7pPr>
            <a:lvl8pPr marL="3195265" indent="0">
              <a:buNone/>
              <a:defRPr sz="900"/>
            </a:lvl8pPr>
            <a:lvl9pPr marL="3651733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8978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466" indent="0">
              <a:buNone/>
              <a:defRPr sz="2800"/>
            </a:lvl2pPr>
            <a:lvl3pPr marL="912935" indent="0">
              <a:buNone/>
              <a:defRPr sz="2400"/>
            </a:lvl3pPr>
            <a:lvl4pPr marL="1369398" indent="0">
              <a:buNone/>
              <a:defRPr sz="2000"/>
            </a:lvl4pPr>
            <a:lvl5pPr marL="1825866" indent="0">
              <a:buNone/>
              <a:defRPr sz="2000"/>
            </a:lvl5pPr>
            <a:lvl6pPr marL="2282334" indent="0">
              <a:buNone/>
              <a:defRPr sz="2000"/>
            </a:lvl6pPr>
            <a:lvl7pPr marL="2738803" indent="0">
              <a:buNone/>
              <a:defRPr sz="2000"/>
            </a:lvl7pPr>
            <a:lvl8pPr marL="3195265" indent="0">
              <a:buNone/>
              <a:defRPr sz="2000"/>
            </a:lvl8pPr>
            <a:lvl9pPr marL="3651733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66" indent="0">
              <a:buNone/>
              <a:defRPr sz="1200"/>
            </a:lvl2pPr>
            <a:lvl3pPr marL="912935" indent="0">
              <a:buNone/>
              <a:defRPr sz="1000"/>
            </a:lvl3pPr>
            <a:lvl4pPr marL="1369398" indent="0">
              <a:buNone/>
              <a:defRPr sz="900"/>
            </a:lvl4pPr>
            <a:lvl5pPr marL="1825866" indent="0">
              <a:buNone/>
              <a:defRPr sz="900"/>
            </a:lvl5pPr>
            <a:lvl6pPr marL="2282334" indent="0">
              <a:buNone/>
              <a:defRPr sz="900"/>
            </a:lvl6pPr>
            <a:lvl7pPr marL="2738803" indent="0">
              <a:buNone/>
              <a:defRPr sz="900"/>
            </a:lvl7pPr>
            <a:lvl8pPr marL="3195265" indent="0">
              <a:buNone/>
              <a:defRPr sz="900"/>
            </a:lvl8pPr>
            <a:lvl9pPr marL="3651733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8056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05448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9624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63663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652470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5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63155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3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21368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6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6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0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06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79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2" y="27307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629088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5826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61560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2" y="27307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9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9576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8" y="4800603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62" indent="0">
              <a:buNone/>
              <a:defRPr sz="2800"/>
            </a:lvl2pPr>
            <a:lvl3pPr marL="914125" indent="0">
              <a:buNone/>
              <a:defRPr sz="2400"/>
            </a:lvl3pPr>
            <a:lvl4pPr marL="1371187" indent="0">
              <a:buNone/>
              <a:defRPr sz="2000"/>
            </a:lvl4pPr>
            <a:lvl5pPr marL="1828250" indent="0">
              <a:buNone/>
              <a:defRPr sz="2000"/>
            </a:lvl5pPr>
            <a:lvl6pPr marL="2285312" indent="0">
              <a:buNone/>
              <a:defRPr sz="2000"/>
            </a:lvl6pPr>
            <a:lvl7pPr marL="2742375" indent="0">
              <a:buNone/>
              <a:defRPr sz="2000"/>
            </a:lvl7pPr>
            <a:lvl8pPr marL="3199437" indent="0">
              <a:buNone/>
              <a:defRPr sz="2000"/>
            </a:lvl8pPr>
            <a:lvl9pPr marL="36565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8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049112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54465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5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8" y="4800603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62" indent="0">
              <a:buNone/>
              <a:defRPr sz="2800"/>
            </a:lvl2pPr>
            <a:lvl3pPr marL="914125" indent="0">
              <a:buNone/>
              <a:defRPr sz="2400"/>
            </a:lvl3pPr>
            <a:lvl4pPr marL="1371187" indent="0">
              <a:buNone/>
              <a:defRPr sz="2000"/>
            </a:lvl4pPr>
            <a:lvl5pPr marL="1828250" indent="0">
              <a:buNone/>
              <a:defRPr sz="2000"/>
            </a:lvl5pPr>
            <a:lvl6pPr marL="2285312" indent="0">
              <a:buNone/>
              <a:defRPr sz="2000"/>
            </a:lvl6pPr>
            <a:lvl7pPr marL="2742375" indent="0">
              <a:buNone/>
              <a:defRPr sz="2000"/>
            </a:lvl7pPr>
            <a:lvl8pPr marL="3199437" indent="0">
              <a:buNone/>
              <a:defRPr sz="2000"/>
            </a:lvl8pPr>
            <a:lvl9pPr marL="36565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8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38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267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5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931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14"/>
            <a:ext cx="4381501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29232" y="1600200"/>
            <a:ext cx="4381501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29232" y="3938619"/>
            <a:ext cx="4381501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106C-F349-45ED-920F-B22AC98A69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2016/2/17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ED70D-F1FD-4776-8791-E99F1651F8FA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370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172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4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0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6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3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61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747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934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821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810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6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53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730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307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83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60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3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61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29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3" y="1600224"/>
            <a:ext cx="43815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9" y="1600224"/>
            <a:ext cx="43815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607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680" indent="0">
              <a:buNone/>
              <a:defRPr sz="2000" b="1"/>
            </a:lvl2pPr>
            <a:lvl3pPr marL="915360" indent="0">
              <a:buNone/>
              <a:defRPr sz="1800" b="1"/>
            </a:lvl3pPr>
            <a:lvl4pPr marL="1373039" indent="0">
              <a:buNone/>
              <a:defRPr sz="1500" b="1"/>
            </a:lvl4pPr>
            <a:lvl5pPr marL="1830718" indent="0">
              <a:buNone/>
              <a:defRPr sz="1500" b="1"/>
            </a:lvl5pPr>
            <a:lvl6pPr marL="2288399" indent="0">
              <a:buNone/>
              <a:defRPr sz="1500" b="1"/>
            </a:lvl6pPr>
            <a:lvl7pPr marL="2746079" indent="0">
              <a:buNone/>
              <a:defRPr sz="1500" b="1"/>
            </a:lvl7pPr>
            <a:lvl8pPr marL="3203754" indent="0">
              <a:buNone/>
              <a:defRPr sz="1500" b="1"/>
            </a:lvl8pPr>
            <a:lvl9pPr marL="3661434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9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93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680" indent="0">
              <a:buNone/>
              <a:defRPr sz="2000" b="1"/>
            </a:lvl2pPr>
            <a:lvl3pPr marL="915360" indent="0">
              <a:buNone/>
              <a:defRPr sz="1800" b="1"/>
            </a:lvl3pPr>
            <a:lvl4pPr marL="1373039" indent="0">
              <a:buNone/>
              <a:defRPr sz="1500" b="1"/>
            </a:lvl4pPr>
            <a:lvl5pPr marL="1830718" indent="0">
              <a:buNone/>
              <a:defRPr sz="1500" b="1"/>
            </a:lvl5pPr>
            <a:lvl6pPr marL="2288399" indent="0">
              <a:buNone/>
              <a:defRPr sz="1500" b="1"/>
            </a:lvl6pPr>
            <a:lvl7pPr marL="2746079" indent="0">
              <a:buNone/>
              <a:defRPr sz="1500" b="1"/>
            </a:lvl7pPr>
            <a:lvl8pPr marL="3203754" indent="0">
              <a:buNone/>
              <a:defRPr sz="1500" b="1"/>
            </a:lvl8pPr>
            <a:lvl9pPr marL="3661434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934" y="2174879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875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5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383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32" y="273050"/>
            <a:ext cx="32591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6" y="273131"/>
            <a:ext cx="553720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32" y="1435132"/>
            <a:ext cx="32591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680" indent="0">
              <a:buNone/>
              <a:defRPr sz="1200"/>
            </a:lvl2pPr>
            <a:lvl3pPr marL="915360" indent="0">
              <a:buNone/>
              <a:defRPr sz="1000"/>
            </a:lvl3pPr>
            <a:lvl4pPr marL="1373039" indent="0">
              <a:buNone/>
              <a:defRPr sz="900"/>
            </a:lvl4pPr>
            <a:lvl5pPr marL="1830718" indent="0">
              <a:buNone/>
              <a:defRPr sz="900"/>
            </a:lvl5pPr>
            <a:lvl6pPr marL="2288399" indent="0">
              <a:buNone/>
              <a:defRPr sz="900"/>
            </a:lvl6pPr>
            <a:lvl7pPr marL="2746079" indent="0">
              <a:buNone/>
              <a:defRPr sz="900"/>
            </a:lvl7pPr>
            <a:lvl8pPr marL="3203754" indent="0">
              <a:buNone/>
              <a:defRPr sz="900"/>
            </a:lvl8pPr>
            <a:lvl9pPr marL="3661434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55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8" y="4800606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680" indent="0">
              <a:buNone/>
              <a:defRPr sz="2800"/>
            </a:lvl2pPr>
            <a:lvl3pPr marL="915360" indent="0">
              <a:buNone/>
              <a:defRPr sz="2400"/>
            </a:lvl3pPr>
            <a:lvl4pPr marL="1373039" indent="0">
              <a:buNone/>
              <a:defRPr sz="2000"/>
            </a:lvl4pPr>
            <a:lvl5pPr marL="1830718" indent="0">
              <a:buNone/>
              <a:defRPr sz="2000"/>
            </a:lvl5pPr>
            <a:lvl6pPr marL="2288399" indent="0">
              <a:buNone/>
              <a:defRPr sz="2000"/>
            </a:lvl6pPr>
            <a:lvl7pPr marL="2746079" indent="0">
              <a:buNone/>
              <a:defRPr sz="2000"/>
            </a:lvl7pPr>
            <a:lvl8pPr marL="3203754" indent="0">
              <a:buNone/>
              <a:defRPr sz="2000"/>
            </a:lvl8pPr>
            <a:lvl9pPr marL="3661434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8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680" indent="0">
              <a:buNone/>
              <a:defRPr sz="1200"/>
            </a:lvl2pPr>
            <a:lvl3pPr marL="915360" indent="0">
              <a:buNone/>
              <a:defRPr sz="1000"/>
            </a:lvl3pPr>
            <a:lvl4pPr marL="1373039" indent="0">
              <a:buNone/>
              <a:defRPr sz="900"/>
            </a:lvl4pPr>
            <a:lvl5pPr marL="1830718" indent="0">
              <a:buNone/>
              <a:defRPr sz="900"/>
            </a:lvl5pPr>
            <a:lvl6pPr marL="2288399" indent="0">
              <a:buNone/>
              <a:defRPr sz="900"/>
            </a:lvl6pPr>
            <a:lvl7pPr marL="2746079" indent="0">
              <a:buNone/>
              <a:defRPr sz="900"/>
            </a:lvl7pPr>
            <a:lvl8pPr marL="3203754" indent="0">
              <a:buNone/>
              <a:defRPr sz="900"/>
            </a:lvl8pPr>
            <a:lvl9pPr marL="3661434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405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579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32" y="274717"/>
            <a:ext cx="653415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8591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1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109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22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5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8581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2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321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3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3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0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0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1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32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897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2281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2" y="27306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80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154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811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5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2378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05"/>
            <a:ext cx="4381501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29222" y="1600200"/>
            <a:ext cx="4381501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29222" y="3938619"/>
            <a:ext cx="4381501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106C-F349-45ED-920F-B22AC98A69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2016/2/17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ED70D-F1FD-4776-8791-E99F1651F8FA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5686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95301" y="1600206"/>
            <a:ext cx="8915400" cy="4525963"/>
          </a:xfrm>
        </p:spPr>
        <p:txBody>
          <a:bodyPr/>
          <a:lstStyle/>
          <a:p>
            <a:pPr lvl="0"/>
            <a:endParaRPr lang="ja-JP" alt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B4DEB-7B31-4128-B71A-FB51168D923D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956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1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3165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27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0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2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7" indent="0">
              <a:buNone/>
              <a:defRPr sz="1600" b="1"/>
            </a:lvl4pPr>
            <a:lvl5pPr marL="1828250" indent="0">
              <a:buNone/>
              <a:defRPr sz="1600" b="1"/>
            </a:lvl5pPr>
            <a:lvl6pPr marL="2285312" indent="0">
              <a:buNone/>
              <a:defRPr sz="1600" b="1"/>
            </a:lvl6pPr>
            <a:lvl7pPr marL="2742375" indent="0">
              <a:buNone/>
              <a:defRPr sz="1600" b="1"/>
            </a:lvl7pPr>
            <a:lvl8pPr marL="3199437" indent="0">
              <a:buNone/>
              <a:defRPr sz="1600" b="1"/>
            </a:lvl8pPr>
            <a:lvl9pPr marL="36565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07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5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7528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2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288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3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3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0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0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962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6225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9304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2" y="27306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7029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0585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2592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8" y="27465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6992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05"/>
            <a:ext cx="4381501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29222" y="1600200"/>
            <a:ext cx="4381501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29222" y="3938619"/>
            <a:ext cx="4381501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106C-F349-45ED-920F-B22AC98A69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2016/2/17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ED70D-F1FD-4776-8791-E99F1651F8FA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41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95301" y="1600206"/>
            <a:ext cx="8915400" cy="4525963"/>
          </a:xfrm>
        </p:spPr>
        <p:txBody>
          <a:bodyPr/>
          <a:lstStyle/>
          <a:p>
            <a:pPr lvl="0"/>
            <a:endParaRPr lang="ja-JP" alt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B4DEB-7B31-4128-B71A-FB51168D923D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319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1" y="274658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0C327-D715-4AF8-BA71-D07FB1F002DB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63563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3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111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2633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9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6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878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8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5528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824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50762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19248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2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6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4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4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9" indent="0">
              <a:buNone/>
              <a:defRPr sz="2800"/>
            </a:lvl2pPr>
            <a:lvl3pPr marL="912660" indent="0">
              <a:buNone/>
              <a:defRPr sz="2400"/>
            </a:lvl3pPr>
            <a:lvl4pPr marL="1368986" indent="0">
              <a:buNone/>
              <a:defRPr sz="2000"/>
            </a:lvl4pPr>
            <a:lvl5pPr marL="1825316" indent="0">
              <a:buNone/>
              <a:defRPr sz="2000"/>
            </a:lvl5pPr>
            <a:lvl6pPr marL="2281647" indent="0">
              <a:buNone/>
              <a:defRPr sz="2000"/>
            </a:lvl6pPr>
            <a:lvl7pPr marL="2737979" indent="0">
              <a:buNone/>
              <a:defRPr sz="2000"/>
            </a:lvl7pPr>
            <a:lvl8pPr marL="3194303" indent="0">
              <a:buNone/>
              <a:defRPr sz="2000"/>
            </a:lvl8pPr>
            <a:lvl9pPr marL="3650635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4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52200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77555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0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80802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3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9043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3835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9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6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2494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8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24963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5647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7C0-0949-48C3-AB32-02435232427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3219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93F0-1422-48A7-88C7-0432C15BFF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2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2" y="27307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22" y="273078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8" y="143511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AFC5-3AA7-46C0-B8E0-C2D5714CD36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741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4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24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9" indent="0">
              <a:buNone/>
              <a:defRPr sz="2800"/>
            </a:lvl2pPr>
            <a:lvl3pPr marL="912660" indent="0">
              <a:buNone/>
              <a:defRPr sz="2400"/>
            </a:lvl3pPr>
            <a:lvl4pPr marL="1368986" indent="0">
              <a:buNone/>
              <a:defRPr sz="2000"/>
            </a:lvl4pPr>
            <a:lvl5pPr marL="1825316" indent="0">
              <a:buNone/>
              <a:defRPr sz="2000"/>
            </a:lvl5pPr>
            <a:lvl6pPr marL="2281647" indent="0">
              <a:buNone/>
              <a:defRPr sz="2000"/>
            </a:lvl6pPr>
            <a:lvl7pPr marL="2737979" indent="0">
              <a:buNone/>
              <a:defRPr sz="2000"/>
            </a:lvl7pPr>
            <a:lvl8pPr marL="3194303" indent="0">
              <a:buNone/>
              <a:defRPr sz="2000"/>
            </a:lvl8pPr>
            <a:lvl9pPr marL="3650635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24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9" indent="0">
              <a:buNone/>
              <a:defRPr sz="1200"/>
            </a:lvl2pPr>
            <a:lvl3pPr marL="912660" indent="0">
              <a:buNone/>
              <a:defRPr sz="1000"/>
            </a:lvl3pPr>
            <a:lvl4pPr marL="1368986" indent="0">
              <a:buNone/>
              <a:defRPr sz="900"/>
            </a:lvl4pPr>
            <a:lvl5pPr marL="1825316" indent="0">
              <a:buNone/>
              <a:defRPr sz="900"/>
            </a:lvl5pPr>
            <a:lvl6pPr marL="2281647" indent="0">
              <a:buNone/>
              <a:defRPr sz="900"/>
            </a:lvl6pPr>
            <a:lvl7pPr marL="2737979" indent="0">
              <a:buNone/>
              <a:defRPr sz="900"/>
            </a:lvl7pPr>
            <a:lvl8pPr marL="3194303" indent="0">
              <a:buNone/>
              <a:defRPr sz="900"/>
            </a:lvl8pPr>
            <a:lvl9pPr marL="3650635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58290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E71B-FC1C-432F-BD1F-8D57B6BCD7F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6787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0" y="274664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C4FD3-2662-4FC6-96B7-C20B1DE207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978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9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906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8049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695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8" y="2906717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36330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94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97336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34133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5" y="1535115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0" indent="0">
              <a:buNone/>
              <a:defRPr sz="1600" b="1"/>
            </a:lvl5pPr>
            <a:lvl6pPr marL="2285450" indent="0">
              <a:buNone/>
              <a:defRPr sz="1600" b="1"/>
            </a:lvl6pPr>
            <a:lvl7pPr marL="2742540" indent="0">
              <a:buNone/>
              <a:defRPr sz="1600" b="1"/>
            </a:lvl7pPr>
            <a:lvl8pPr marL="3199629" indent="0">
              <a:buNone/>
              <a:defRPr sz="1600" b="1"/>
            </a:lvl8pPr>
            <a:lvl9pPr marL="365671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5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0" y="1535115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0" indent="0">
              <a:buNone/>
              <a:defRPr sz="1600" b="1"/>
            </a:lvl5pPr>
            <a:lvl6pPr marL="2285450" indent="0">
              <a:buNone/>
              <a:defRPr sz="1600" b="1"/>
            </a:lvl6pPr>
            <a:lvl7pPr marL="2742540" indent="0">
              <a:buNone/>
              <a:defRPr sz="1600" b="1"/>
            </a:lvl7pPr>
            <a:lvl8pPr marL="3199629" indent="0">
              <a:buNone/>
              <a:defRPr sz="1600" b="1"/>
            </a:lvl8pPr>
            <a:lvl9pPr marL="365671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0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7403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6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8" y="4800603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62" indent="0">
              <a:buNone/>
              <a:defRPr sz="2800"/>
            </a:lvl2pPr>
            <a:lvl3pPr marL="914125" indent="0">
              <a:buNone/>
              <a:defRPr sz="2400"/>
            </a:lvl3pPr>
            <a:lvl4pPr marL="1371187" indent="0">
              <a:buNone/>
              <a:defRPr sz="2000"/>
            </a:lvl4pPr>
            <a:lvl5pPr marL="1828250" indent="0">
              <a:buNone/>
              <a:defRPr sz="2000"/>
            </a:lvl5pPr>
            <a:lvl6pPr marL="2285312" indent="0">
              <a:buNone/>
              <a:defRPr sz="2000"/>
            </a:lvl6pPr>
            <a:lvl7pPr marL="2742375" indent="0">
              <a:buNone/>
              <a:defRPr sz="2000"/>
            </a:lvl7pPr>
            <a:lvl8pPr marL="3199437" indent="0">
              <a:buNone/>
              <a:defRPr sz="2000"/>
            </a:lvl8pPr>
            <a:lvl9pPr marL="36565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8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2" indent="0">
              <a:buNone/>
              <a:defRPr sz="1200"/>
            </a:lvl2pPr>
            <a:lvl3pPr marL="914125" indent="0">
              <a:buNone/>
              <a:defRPr sz="1000"/>
            </a:lvl3pPr>
            <a:lvl4pPr marL="1371187" indent="0">
              <a:buNone/>
              <a:defRPr sz="900"/>
            </a:lvl4pPr>
            <a:lvl5pPr marL="1828250" indent="0">
              <a:buNone/>
              <a:defRPr sz="900"/>
            </a:lvl5pPr>
            <a:lvl6pPr marL="2285312" indent="0">
              <a:buNone/>
              <a:defRPr sz="900"/>
            </a:lvl6pPr>
            <a:lvl7pPr marL="2742375" indent="0">
              <a:buNone/>
              <a:defRPr sz="900"/>
            </a:lvl7pPr>
            <a:lvl8pPr marL="3199437" indent="0">
              <a:buNone/>
              <a:defRPr sz="900"/>
            </a:lvl8pPr>
            <a:lvl9pPr marL="36565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DE737-F747-415D-83F0-C4F35064D9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337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9" y="27307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0" indent="0">
              <a:buNone/>
              <a:defRPr sz="900"/>
            </a:lvl5pPr>
            <a:lvl6pPr marL="2285450" indent="0">
              <a:buNone/>
              <a:defRPr sz="900"/>
            </a:lvl6pPr>
            <a:lvl7pPr marL="2742540" indent="0">
              <a:buNone/>
              <a:defRPr sz="900"/>
            </a:lvl7pPr>
            <a:lvl8pPr marL="3199629" indent="0">
              <a:buNone/>
              <a:defRPr sz="900"/>
            </a:lvl8pPr>
            <a:lvl9pPr marL="365671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71538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8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0" indent="0">
              <a:buNone/>
              <a:defRPr sz="2000"/>
            </a:lvl5pPr>
            <a:lvl6pPr marL="2285450" indent="0">
              <a:buNone/>
              <a:defRPr sz="2000"/>
            </a:lvl6pPr>
            <a:lvl7pPr marL="2742540" indent="0">
              <a:buNone/>
              <a:defRPr sz="2000"/>
            </a:lvl7pPr>
            <a:lvl8pPr marL="3199629" indent="0">
              <a:buNone/>
              <a:defRPr sz="2000"/>
            </a:lvl8pPr>
            <a:lvl9pPr marL="365671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8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0" indent="0">
              <a:buNone/>
              <a:defRPr sz="900"/>
            </a:lvl5pPr>
            <a:lvl6pPr marL="2285450" indent="0">
              <a:buNone/>
              <a:defRPr sz="900"/>
            </a:lvl6pPr>
            <a:lvl7pPr marL="2742540" indent="0">
              <a:buNone/>
              <a:defRPr sz="900"/>
            </a:lvl7pPr>
            <a:lvl8pPr marL="3199629" indent="0">
              <a:buNone/>
              <a:defRPr sz="900"/>
            </a:lvl8pPr>
            <a:lvl9pPr marL="365671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84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7405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66727"/>
            <a:ext cx="1671638" cy="78009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84" y="366727"/>
            <a:ext cx="4849813" cy="78009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055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3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525F-3D89-45E3-BA88-8C2428FA9C1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1374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A7F-8CE3-4109-9362-34BB9F9E23C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9853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9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6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6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9932-C233-4E5A-865C-8671E046D2B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1257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2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47" y="160022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E212-84DB-4E17-858B-80994A65EB9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9860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7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27" y="2174878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9" indent="0">
              <a:buNone/>
              <a:defRPr sz="2000" b="1"/>
            </a:lvl2pPr>
            <a:lvl3pPr marL="912660" indent="0">
              <a:buNone/>
              <a:defRPr sz="1800" b="1"/>
            </a:lvl3pPr>
            <a:lvl4pPr marL="1368986" indent="0">
              <a:buNone/>
              <a:defRPr sz="1600" b="1"/>
            </a:lvl4pPr>
            <a:lvl5pPr marL="1825316" indent="0">
              <a:buNone/>
              <a:defRPr sz="1600" b="1"/>
            </a:lvl5pPr>
            <a:lvl6pPr marL="2281647" indent="0">
              <a:buNone/>
              <a:defRPr sz="1600" b="1"/>
            </a:lvl6pPr>
            <a:lvl7pPr marL="2737979" indent="0">
              <a:buNone/>
              <a:defRPr sz="1600" b="1"/>
            </a:lvl7pPr>
            <a:lvl8pPr marL="3194303" indent="0">
              <a:buNone/>
              <a:defRPr sz="1600" b="1"/>
            </a:lvl8pPr>
            <a:lvl9pPr marL="365063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6684-C629-496B-A7D9-3D57B7E256A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4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11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09.xml"/><Relationship Id="rId9" Type="http://schemas.openxmlformats.org/officeDocument/2006/relationships/slideLayout" Target="../slideLayouts/slideLayout114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19.xml"/><Relationship Id="rId7" Type="http://schemas.openxmlformats.org/officeDocument/2006/relationships/slideLayout" Target="../slideLayouts/slideLayout123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22.xml"/><Relationship Id="rId11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0.xml"/><Relationship Id="rId9" Type="http://schemas.openxmlformats.org/officeDocument/2006/relationships/slideLayout" Target="../slideLayouts/slideLayout125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5.xml"/><Relationship Id="rId3" Type="http://schemas.openxmlformats.org/officeDocument/2006/relationships/slideLayout" Target="../slideLayouts/slideLayout130.xml"/><Relationship Id="rId7" Type="http://schemas.openxmlformats.org/officeDocument/2006/relationships/slideLayout" Target="../slideLayouts/slideLayout134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33.xml"/><Relationship Id="rId11" Type="http://schemas.openxmlformats.org/officeDocument/2006/relationships/slideLayout" Target="../slideLayouts/slideLayout138.xml"/><Relationship Id="rId5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7.xml"/><Relationship Id="rId4" Type="http://schemas.openxmlformats.org/officeDocument/2006/relationships/slideLayout" Target="../slideLayouts/slideLayout131.xml"/><Relationship Id="rId9" Type="http://schemas.openxmlformats.org/officeDocument/2006/relationships/slideLayout" Target="../slideLayouts/slideLayout136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6.xml"/><Relationship Id="rId3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145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39.xml"/><Relationship Id="rId6" Type="http://schemas.openxmlformats.org/officeDocument/2006/relationships/slideLayout" Target="../slideLayouts/slideLayout144.xml"/><Relationship Id="rId11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43.xml"/><Relationship Id="rId10" Type="http://schemas.openxmlformats.org/officeDocument/2006/relationships/slideLayout" Target="../slideLayouts/slideLayout148.xml"/><Relationship Id="rId4" Type="http://schemas.openxmlformats.org/officeDocument/2006/relationships/slideLayout" Target="../slideLayouts/slideLayout142.xml"/><Relationship Id="rId9" Type="http://schemas.openxmlformats.org/officeDocument/2006/relationships/slideLayout" Target="../slideLayouts/slideLayout147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52.xml"/><Relationship Id="rId7" Type="http://schemas.openxmlformats.org/officeDocument/2006/relationships/slideLayout" Target="../slideLayouts/slideLayout156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1.xml"/><Relationship Id="rId1" Type="http://schemas.openxmlformats.org/officeDocument/2006/relationships/slideLayout" Target="../slideLayouts/slideLayout150.xml"/><Relationship Id="rId6" Type="http://schemas.openxmlformats.org/officeDocument/2006/relationships/slideLayout" Target="../slideLayouts/slideLayout155.xml"/><Relationship Id="rId11" Type="http://schemas.openxmlformats.org/officeDocument/2006/relationships/slideLayout" Target="../slideLayouts/slideLayout160.xml"/><Relationship Id="rId5" Type="http://schemas.openxmlformats.org/officeDocument/2006/relationships/slideLayout" Target="../slideLayouts/slideLayout154.xml"/><Relationship Id="rId10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53.xml"/><Relationship Id="rId9" Type="http://schemas.openxmlformats.org/officeDocument/2006/relationships/slideLayout" Target="../slideLayouts/slideLayout158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8.xml"/><Relationship Id="rId13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3.xml"/><Relationship Id="rId7" Type="http://schemas.openxmlformats.org/officeDocument/2006/relationships/slideLayout" Target="../slideLayouts/slideLayout167.xml"/><Relationship Id="rId12" Type="http://schemas.openxmlformats.org/officeDocument/2006/relationships/slideLayout" Target="../slideLayouts/slideLayout172.xml"/><Relationship Id="rId2" Type="http://schemas.openxmlformats.org/officeDocument/2006/relationships/slideLayout" Target="../slideLayouts/slideLayout162.xml"/><Relationship Id="rId1" Type="http://schemas.openxmlformats.org/officeDocument/2006/relationships/slideLayout" Target="../slideLayouts/slideLayout161.xml"/><Relationship Id="rId6" Type="http://schemas.openxmlformats.org/officeDocument/2006/relationships/slideLayout" Target="../slideLayouts/slideLayout166.xml"/><Relationship Id="rId11" Type="http://schemas.openxmlformats.org/officeDocument/2006/relationships/slideLayout" Target="../slideLayouts/slideLayout171.xml"/><Relationship Id="rId5" Type="http://schemas.openxmlformats.org/officeDocument/2006/relationships/slideLayout" Target="../slideLayouts/slideLayout165.xml"/><Relationship Id="rId10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64.xml"/><Relationship Id="rId9" Type="http://schemas.openxmlformats.org/officeDocument/2006/relationships/slideLayout" Target="../slideLayouts/slideLayout169.xml"/><Relationship Id="rId1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1.xml"/><Relationship Id="rId3" Type="http://schemas.openxmlformats.org/officeDocument/2006/relationships/slideLayout" Target="../slideLayouts/slideLayout176.xml"/><Relationship Id="rId7" Type="http://schemas.openxmlformats.org/officeDocument/2006/relationships/slideLayout" Target="../slideLayouts/slideLayout180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75.xml"/><Relationship Id="rId1" Type="http://schemas.openxmlformats.org/officeDocument/2006/relationships/slideLayout" Target="../slideLayouts/slideLayout174.xml"/><Relationship Id="rId6" Type="http://schemas.openxmlformats.org/officeDocument/2006/relationships/slideLayout" Target="../slideLayouts/slideLayout179.xml"/><Relationship Id="rId11" Type="http://schemas.openxmlformats.org/officeDocument/2006/relationships/slideLayout" Target="../slideLayouts/slideLayout184.xml"/><Relationship Id="rId5" Type="http://schemas.openxmlformats.org/officeDocument/2006/relationships/slideLayout" Target="../slideLayouts/slideLayout178.xml"/><Relationship Id="rId10" Type="http://schemas.openxmlformats.org/officeDocument/2006/relationships/slideLayout" Target="../slideLayouts/slideLayout183.xml"/><Relationship Id="rId4" Type="http://schemas.openxmlformats.org/officeDocument/2006/relationships/slideLayout" Target="../slideLayouts/slideLayout177.xml"/><Relationship Id="rId9" Type="http://schemas.openxmlformats.org/officeDocument/2006/relationships/slideLayout" Target="../slideLayouts/slideLayout182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2.xml"/><Relationship Id="rId3" Type="http://schemas.openxmlformats.org/officeDocument/2006/relationships/slideLayout" Target="../slideLayouts/slideLayout187.xml"/><Relationship Id="rId7" Type="http://schemas.openxmlformats.org/officeDocument/2006/relationships/slideLayout" Target="../slideLayouts/slideLayout191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85.xml"/><Relationship Id="rId6" Type="http://schemas.openxmlformats.org/officeDocument/2006/relationships/slideLayout" Target="../slideLayouts/slideLayout190.xml"/><Relationship Id="rId11" Type="http://schemas.openxmlformats.org/officeDocument/2006/relationships/slideLayout" Target="../slideLayouts/slideLayout195.xml"/><Relationship Id="rId5" Type="http://schemas.openxmlformats.org/officeDocument/2006/relationships/slideLayout" Target="../slideLayouts/slideLayout189.xml"/><Relationship Id="rId10" Type="http://schemas.openxmlformats.org/officeDocument/2006/relationships/slideLayout" Target="../slideLayouts/slideLayout194.xml"/><Relationship Id="rId4" Type="http://schemas.openxmlformats.org/officeDocument/2006/relationships/slideLayout" Target="../slideLayouts/slideLayout188.xml"/><Relationship Id="rId9" Type="http://schemas.openxmlformats.org/officeDocument/2006/relationships/slideLayout" Target="../slideLayouts/slideLayout19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417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3" y="6356417"/>
            <a:ext cx="31369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17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81" r:id="rId1"/>
    <p:sldLayoutId id="2147486182" r:id="rId2"/>
    <p:sldLayoutId id="2147486183" r:id="rId3"/>
    <p:sldLayoutId id="2147486184" r:id="rId4"/>
    <p:sldLayoutId id="2147486185" r:id="rId5"/>
    <p:sldLayoutId id="2147486186" r:id="rId6"/>
    <p:sldLayoutId id="2147486187" r:id="rId7"/>
    <p:sldLayoutId id="2147486188" r:id="rId8"/>
    <p:sldLayoutId id="2147486189" r:id="rId9"/>
    <p:sldLayoutId id="2147486190" r:id="rId10"/>
    <p:sldLayoutId id="21474861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8" indent="-34279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1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0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4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6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68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1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3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68"/>
            <a:ext cx="2311400" cy="365125"/>
          </a:xfrm>
          <a:prstGeom prst="rect">
            <a:avLst/>
          </a:prstGeom>
        </p:spPr>
        <p:txBody>
          <a:bodyPr vert="horz" lIns="91291" tIns="45647" rIns="91291" bIns="456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68"/>
            <a:ext cx="3136900" cy="365125"/>
          </a:xfrm>
          <a:prstGeom prst="rect">
            <a:avLst/>
          </a:prstGeom>
        </p:spPr>
        <p:txBody>
          <a:bodyPr vert="horz" lIns="91291" tIns="45647" rIns="91291" bIns="456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68"/>
            <a:ext cx="2311400" cy="365125"/>
          </a:xfrm>
          <a:prstGeom prst="rect">
            <a:avLst/>
          </a:prstGeom>
        </p:spPr>
        <p:txBody>
          <a:bodyPr vert="horz" lIns="91291" tIns="45647" rIns="91291" bIns="456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9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69" r:id="rId1"/>
    <p:sldLayoutId id="2147486370" r:id="rId2"/>
    <p:sldLayoutId id="2147486371" r:id="rId3"/>
    <p:sldLayoutId id="2147486372" r:id="rId4"/>
    <p:sldLayoutId id="2147486373" r:id="rId5"/>
    <p:sldLayoutId id="2147486374" r:id="rId6"/>
    <p:sldLayoutId id="2147486375" r:id="rId7"/>
    <p:sldLayoutId id="2147486376" r:id="rId8"/>
    <p:sldLayoutId id="2147486377" r:id="rId9"/>
    <p:sldLayoutId id="2147486378" r:id="rId10"/>
    <p:sldLayoutId id="21474863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46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9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939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86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351" indent="-34235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57" indent="-28528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68" indent="-22823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30" indent="-22823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00" indent="-22823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567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33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499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965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6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5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398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66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34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03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65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33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1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51"/>
            <a:ext cx="31369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51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99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94" r:id="rId1"/>
    <p:sldLayoutId id="2147486395" r:id="rId2"/>
    <p:sldLayoutId id="2147486396" r:id="rId3"/>
    <p:sldLayoutId id="2147486397" r:id="rId4"/>
    <p:sldLayoutId id="2147486398" r:id="rId5"/>
    <p:sldLayoutId id="2147486399" r:id="rId6"/>
    <p:sldLayoutId id="2147486400" r:id="rId7"/>
    <p:sldLayoutId id="2147486401" r:id="rId8"/>
    <p:sldLayoutId id="2147486402" r:id="rId9"/>
    <p:sldLayoutId id="2147486403" r:id="rId10"/>
    <p:sldLayoutId id="21474864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32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6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898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31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248" indent="-3422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34" indent="-28519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4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49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2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14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69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97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6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7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7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303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35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1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51"/>
            <a:ext cx="31369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51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7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06" r:id="rId1"/>
    <p:sldLayoutId id="2147486407" r:id="rId2"/>
    <p:sldLayoutId id="2147486408" r:id="rId3"/>
    <p:sldLayoutId id="2147486409" r:id="rId4"/>
    <p:sldLayoutId id="2147486410" r:id="rId5"/>
    <p:sldLayoutId id="2147486411" r:id="rId6"/>
    <p:sldLayoutId id="2147486412" r:id="rId7"/>
    <p:sldLayoutId id="2147486413" r:id="rId8"/>
    <p:sldLayoutId id="2147486414" r:id="rId9"/>
    <p:sldLayoutId id="2147486415" r:id="rId10"/>
    <p:sldLayoutId id="214748641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32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6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898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31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248" indent="-3422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34" indent="-28519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4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49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2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14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69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97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6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7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7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303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35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9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29"/>
            <a:ext cx="31369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29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42" r:id="rId1"/>
    <p:sldLayoutId id="2147486443" r:id="rId2"/>
    <p:sldLayoutId id="2147486444" r:id="rId3"/>
    <p:sldLayoutId id="2147486445" r:id="rId4"/>
    <p:sldLayoutId id="2147486446" r:id="rId5"/>
    <p:sldLayoutId id="2147486447" r:id="rId6"/>
    <p:sldLayoutId id="2147486448" r:id="rId7"/>
    <p:sldLayoutId id="2147486449" r:id="rId8"/>
    <p:sldLayoutId id="2147486450" r:id="rId9"/>
    <p:sldLayoutId id="2147486451" r:id="rId10"/>
    <p:sldLayoutId id="21474864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32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6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898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31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248" indent="-3422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34" indent="-28519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4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49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2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14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69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97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6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7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7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303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35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15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15"/>
            <a:ext cx="31369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15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78" r:id="rId1"/>
    <p:sldLayoutId id="2147486479" r:id="rId2"/>
    <p:sldLayoutId id="2147486480" r:id="rId3"/>
    <p:sldLayoutId id="2147486481" r:id="rId4"/>
    <p:sldLayoutId id="2147486482" r:id="rId5"/>
    <p:sldLayoutId id="2147486483" r:id="rId6"/>
    <p:sldLayoutId id="2147486484" r:id="rId7"/>
    <p:sldLayoutId id="2147486485" r:id="rId8"/>
    <p:sldLayoutId id="2147486486" r:id="rId9"/>
    <p:sldLayoutId id="2147486487" r:id="rId10"/>
    <p:sldLayoutId id="214748648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32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6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898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31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248" indent="-3422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34" indent="-28519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4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49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2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14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69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97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6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7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7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303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35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3" y="6356359"/>
            <a:ext cx="31369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34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90" r:id="rId1"/>
    <p:sldLayoutId id="2147486491" r:id="rId2"/>
    <p:sldLayoutId id="2147486492" r:id="rId3"/>
    <p:sldLayoutId id="2147486493" r:id="rId4"/>
    <p:sldLayoutId id="2147486494" r:id="rId5"/>
    <p:sldLayoutId id="2147486495" r:id="rId6"/>
    <p:sldLayoutId id="2147486496" r:id="rId7"/>
    <p:sldLayoutId id="2147486497" r:id="rId8"/>
    <p:sldLayoutId id="2147486498" r:id="rId9"/>
    <p:sldLayoutId id="2147486499" r:id="rId10"/>
    <p:sldLayoutId id="2147486500" r:id="rId11"/>
    <p:sldLayoutId id="2147486501" r:id="rId12"/>
    <p:sldLayoutId id="214748650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8" indent="-34279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1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0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4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6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68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1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3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1" tIns="45647" rIns="91291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66"/>
            <a:ext cx="2311400" cy="365125"/>
          </a:xfrm>
          <a:prstGeom prst="rect">
            <a:avLst/>
          </a:prstGeom>
        </p:spPr>
        <p:txBody>
          <a:bodyPr vert="horz" lIns="91291" tIns="45647" rIns="91291" bIns="456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66"/>
            <a:ext cx="3136900" cy="365125"/>
          </a:xfrm>
          <a:prstGeom prst="rect">
            <a:avLst/>
          </a:prstGeom>
        </p:spPr>
        <p:txBody>
          <a:bodyPr vert="horz" lIns="91291" tIns="45647" rIns="91291" bIns="456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66"/>
            <a:ext cx="2311400" cy="365125"/>
          </a:xfrm>
          <a:prstGeom prst="rect">
            <a:avLst/>
          </a:prstGeom>
        </p:spPr>
        <p:txBody>
          <a:bodyPr vert="horz" lIns="91291" tIns="45647" rIns="91291" bIns="456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0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2" r:id="rId1"/>
    <p:sldLayoutId id="2147486543" r:id="rId2"/>
    <p:sldLayoutId id="2147486544" r:id="rId3"/>
    <p:sldLayoutId id="2147486545" r:id="rId4"/>
    <p:sldLayoutId id="2147486546" r:id="rId5"/>
    <p:sldLayoutId id="2147486547" r:id="rId6"/>
    <p:sldLayoutId id="2147486548" r:id="rId7"/>
    <p:sldLayoutId id="2147486549" r:id="rId8"/>
    <p:sldLayoutId id="2147486550" r:id="rId9"/>
    <p:sldLayoutId id="2147486551" r:id="rId10"/>
    <p:sldLayoutId id="21474865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46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9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939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86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351" indent="-34235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57" indent="-28528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68" indent="-22823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30" indent="-22823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00" indent="-22823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567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33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499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965" indent="-228233" algn="l" defTabSz="9129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6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5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398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66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34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03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65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33" algn="l" defTabSz="9129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415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3" y="6356415"/>
            <a:ext cx="31369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15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06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03" r:id="rId1"/>
    <p:sldLayoutId id="2147486604" r:id="rId2"/>
    <p:sldLayoutId id="2147486605" r:id="rId3"/>
    <p:sldLayoutId id="2147486606" r:id="rId4"/>
    <p:sldLayoutId id="2147486607" r:id="rId5"/>
    <p:sldLayoutId id="2147486608" r:id="rId6"/>
    <p:sldLayoutId id="2147486609" r:id="rId7"/>
    <p:sldLayoutId id="2147486610" r:id="rId8"/>
    <p:sldLayoutId id="2147486611" r:id="rId9"/>
    <p:sldLayoutId id="2147486612" r:id="rId10"/>
    <p:sldLayoutId id="21474866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8" indent="-34279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1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0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4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6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68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1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3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417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3" y="6356417"/>
            <a:ext cx="31369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17"/>
            <a:ext cx="2311400" cy="365125"/>
          </a:xfrm>
          <a:prstGeom prst="rect">
            <a:avLst/>
          </a:prstGeom>
        </p:spPr>
        <p:txBody>
          <a:bodyPr vert="horz" lIns="91412" tIns="45705" rIns="91412" bIns="4570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83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00" r:id="rId1"/>
    <p:sldLayoutId id="2147486201" r:id="rId2"/>
    <p:sldLayoutId id="2147486202" r:id="rId3"/>
    <p:sldLayoutId id="2147486203" r:id="rId4"/>
    <p:sldLayoutId id="2147486204" r:id="rId5"/>
    <p:sldLayoutId id="2147486205" r:id="rId6"/>
    <p:sldLayoutId id="2147486206" r:id="rId7"/>
    <p:sldLayoutId id="2147486207" r:id="rId8"/>
    <p:sldLayoutId id="2147486208" r:id="rId9"/>
    <p:sldLayoutId id="2147486209" r:id="rId10"/>
    <p:sldLayoutId id="2147486210" r:id="rId11"/>
    <p:sldLayoutId id="214748621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8" indent="-34279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18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0" indent="-22853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4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6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68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1" indent="-228531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2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3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1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4" tIns="45767" rIns="91534" bIns="457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1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34" tIns="45767" rIns="91534" bIns="457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38" y="6357710"/>
            <a:ext cx="2311401" cy="365125"/>
          </a:xfrm>
          <a:prstGeom prst="rect">
            <a:avLst/>
          </a:prstGeom>
        </p:spPr>
        <p:txBody>
          <a:bodyPr vert="horz" lIns="91534" tIns="45767" rIns="91534" bIns="4576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4" y="6357710"/>
            <a:ext cx="3136900" cy="365125"/>
          </a:xfrm>
          <a:prstGeom prst="rect">
            <a:avLst/>
          </a:prstGeom>
        </p:spPr>
        <p:txBody>
          <a:bodyPr vert="horz" lIns="91534" tIns="45767" rIns="91534" bIns="4576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49" y="6357710"/>
            <a:ext cx="2311401" cy="365125"/>
          </a:xfrm>
          <a:prstGeom prst="rect">
            <a:avLst/>
          </a:prstGeom>
        </p:spPr>
        <p:txBody>
          <a:bodyPr vert="horz" lIns="91534" tIns="45767" rIns="91534" bIns="4576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8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41" r:id="rId1"/>
    <p:sldLayoutId id="2147486242" r:id="rId2"/>
    <p:sldLayoutId id="2147486243" r:id="rId3"/>
    <p:sldLayoutId id="2147486244" r:id="rId4"/>
    <p:sldLayoutId id="2147486245" r:id="rId5"/>
    <p:sldLayoutId id="2147486246" r:id="rId6"/>
    <p:sldLayoutId id="2147486247" r:id="rId7"/>
    <p:sldLayoutId id="2147486248" r:id="rId8"/>
    <p:sldLayoutId id="2147486249" r:id="rId9"/>
    <p:sldLayoutId id="2147486250" r:id="rId10"/>
    <p:sldLayoutId id="21474862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68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53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303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3071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3259" indent="-3432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729" indent="-28605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197" indent="-2288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1878" indent="-2288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558" indent="-2288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7236" indent="-228838" algn="l" defTabSz="9153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4916" indent="-228838" algn="l" defTabSz="9153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32597" indent="-228838" algn="l" defTabSz="9153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90274" indent="-228838" algn="l" defTabSz="9153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680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5360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3039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0718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8399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6079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3754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61434" algn="l" defTabSz="9153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41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1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1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9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53" r:id="rId1"/>
    <p:sldLayoutId id="2147486254" r:id="rId2"/>
    <p:sldLayoutId id="2147486255" r:id="rId3"/>
    <p:sldLayoutId id="2147486256" r:id="rId4"/>
    <p:sldLayoutId id="2147486257" r:id="rId5"/>
    <p:sldLayoutId id="2147486258" r:id="rId6"/>
    <p:sldLayoutId id="2147486259" r:id="rId7"/>
    <p:sldLayoutId id="2147486260" r:id="rId8"/>
    <p:sldLayoutId id="2147486261" r:id="rId9"/>
    <p:sldLayoutId id="2147486262" r:id="rId10"/>
    <p:sldLayoutId id="2147486263" r:id="rId11"/>
    <p:sldLayoutId id="2147486264" r:id="rId12"/>
    <p:sldLayoutId id="214748626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41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1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1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8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68" r:id="rId1"/>
    <p:sldLayoutId id="2147486269" r:id="rId2"/>
    <p:sldLayoutId id="2147486270" r:id="rId3"/>
    <p:sldLayoutId id="2147486271" r:id="rId4"/>
    <p:sldLayoutId id="2147486272" r:id="rId5"/>
    <p:sldLayoutId id="2147486273" r:id="rId6"/>
    <p:sldLayoutId id="2147486274" r:id="rId7"/>
    <p:sldLayoutId id="2147486275" r:id="rId8"/>
    <p:sldLayoutId id="2147486276" r:id="rId9"/>
    <p:sldLayoutId id="2147486277" r:id="rId10"/>
    <p:sldLayoutId id="2147486278" r:id="rId11"/>
    <p:sldLayoutId id="2147486279" r:id="rId12"/>
    <p:sldLayoutId id="2147486280" r:id="rId13"/>
    <p:sldLayoutId id="2147486281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573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73"/>
            <a:ext cx="31369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73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6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7" r:id="rId1"/>
    <p:sldLayoutId id="2147486298" r:id="rId2"/>
    <p:sldLayoutId id="2147486299" r:id="rId3"/>
    <p:sldLayoutId id="2147486300" r:id="rId4"/>
    <p:sldLayoutId id="2147486301" r:id="rId5"/>
    <p:sldLayoutId id="2147486302" r:id="rId6"/>
    <p:sldLayoutId id="2147486303" r:id="rId7"/>
    <p:sldLayoutId id="2147486304" r:id="rId8"/>
    <p:sldLayoutId id="2147486305" r:id="rId9"/>
    <p:sldLayoutId id="2147486306" r:id="rId10"/>
    <p:sldLayoutId id="21474863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32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6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898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31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248" indent="-3422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34" indent="-28519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4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49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2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14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69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97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6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7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7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303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35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573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73"/>
            <a:ext cx="31369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73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59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9" r:id="rId1"/>
    <p:sldLayoutId id="2147486310" r:id="rId2"/>
    <p:sldLayoutId id="2147486311" r:id="rId3"/>
    <p:sldLayoutId id="2147486312" r:id="rId4"/>
    <p:sldLayoutId id="2147486313" r:id="rId5"/>
    <p:sldLayoutId id="2147486314" r:id="rId6"/>
    <p:sldLayoutId id="2147486315" r:id="rId7"/>
    <p:sldLayoutId id="2147486316" r:id="rId8"/>
    <p:sldLayoutId id="2147486317" r:id="rId9"/>
    <p:sldLayoutId id="2147486318" r:id="rId10"/>
    <p:sldLayoutId id="21474863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32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6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898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31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248" indent="-3422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34" indent="-28519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4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49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2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14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69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97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6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7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7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303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35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18" tIns="45709" rIns="91418" bIns="4570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18" tIns="45709" rIns="91418" bIns="4570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1" y="6356353"/>
            <a:ext cx="2311400" cy="365124"/>
          </a:xfrm>
          <a:prstGeom prst="rect">
            <a:avLst/>
          </a:prstGeom>
        </p:spPr>
        <p:txBody>
          <a:bodyPr vert="horz" lIns="91418" tIns="45709" rIns="91418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80" fontAlgn="auto">
              <a:spcBef>
                <a:spcPts val="0"/>
              </a:spcBef>
              <a:spcAft>
                <a:spcPts val="0"/>
              </a:spcAft>
            </a:pPr>
            <a:fld id="{187FAB4A-1653-40F2-9718-550B816504D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defTabSz="914180" fontAlgn="auto">
                <a:spcBef>
                  <a:spcPts val="0"/>
                </a:spcBef>
                <a:spcAft>
                  <a:spcPts val="0"/>
                </a:spcAft>
              </a:pPr>
              <a:t>2016/2/17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53"/>
            <a:ext cx="3136900" cy="365124"/>
          </a:xfrm>
          <a:prstGeom prst="rect">
            <a:avLst/>
          </a:prstGeom>
        </p:spPr>
        <p:txBody>
          <a:bodyPr vert="horz" lIns="91418" tIns="45709" rIns="91418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80" fontAlgn="auto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4"/>
          </a:xfrm>
          <a:prstGeom prst="rect">
            <a:avLst/>
          </a:prstGeom>
        </p:spPr>
        <p:txBody>
          <a:bodyPr vert="horz" lIns="91418" tIns="45709" rIns="91418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80" fontAlgn="auto">
              <a:spcBef>
                <a:spcPts val="0"/>
              </a:spcBef>
              <a:spcAft>
                <a:spcPts val="0"/>
              </a:spcAft>
            </a:pPr>
            <a:fld id="{BB2D016F-0ADD-4F60-9F5E-DE708784EDD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defTabSz="91418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7221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1" r:id="rId1"/>
    <p:sldLayoutId id="2147486322" r:id="rId2"/>
    <p:sldLayoutId id="2147486323" r:id="rId3"/>
    <p:sldLayoutId id="2147486324" r:id="rId4"/>
    <p:sldLayoutId id="2147486325" r:id="rId5"/>
    <p:sldLayoutId id="2147486326" r:id="rId6"/>
    <p:sldLayoutId id="2147486327" r:id="rId7"/>
    <p:sldLayoutId id="2147486328" r:id="rId8"/>
    <p:sldLayoutId id="2147486329" r:id="rId9"/>
    <p:sldLayoutId id="2147486330" r:id="rId10"/>
    <p:sldLayoutId id="2147486331" r:id="rId11"/>
  </p:sldLayoutIdLst>
  <p:txStyles>
    <p:titleStyle>
      <a:lvl1pPr algn="ctr" defTabSz="91418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8" indent="-342818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71" indent="-285680" algn="l" defTabSz="9141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25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15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05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94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4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75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64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29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19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2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3" tIns="45634" rIns="91263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71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62" y="6356571"/>
            <a:ext cx="31369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571"/>
            <a:ext cx="2311400" cy="365125"/>
          </a:xfrm>
          <a:prstGeom prst="rect">
            <a:avLst/>
          </a:prstGeom>
        </p:spPr>
        <p:txBody>
          <a:bodyPr vert="horz" lIns="91263" tIns="45634" rIns="91263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7C4E106-E4D4-4543-B6B1-4D754DB782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3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57" r:id="rId1"/>
    <p:sldLayoutId id="2147486358" r:id="rId2"/>
    <p:sldLayoutId id="2147486359" r:id="rId3"/>
    <p:sldLayoutId id="2147486360" r:id="rId4"/>
    <p:sldLayoutId id="2147486361" r:id="rId5"/>
    <p:sldLayoutId id="2147486362" r:id="rId6"/>
    <p:sldLayoutId id="2147486363" r:id="rId7"/>
    <p:sldLayoutId id="2147486364" r:id="rId8"/>
    <p:sldLayoutId id="2147486365" r:id="rId9"/>
    <p:sldLayoutId id="2147486366" r:id="rId10"/>
    <p:sldLayoutId id="21474863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32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266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6898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531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248" indent="-34224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34" indent="-28519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4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49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2" indent="-22816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141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69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97" indent="-228164" algn="l" defTabSz="9126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60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8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316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47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79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303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635" algn="l" defTabSz="9126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3000" y="1"/>
            <a:ext cx="9932000" cy="595933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33" tIns="41717" rIns="83433" bIns="41717" rtlCol="0" anchor="ctr"/>
          <a:lstStyle/>
          <a:p>
            <a:pPr algn="just" defTabSz="914180" fontAlgn="auto">
              <a:spcBef>
                <a:spcPts val="0"/>
              </a:spcBef>
              <a:spcAft>
                <a:spcPts val="526"/>
              </a:spcAft>
            </a:pPr>
            <a:r>
              <a:rPr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4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女性の職場における活躍を推進する</a:t>
            </a:r>
            <a:r>
              <a:rPr lang="ja-JP" altLang="en-US" sz="14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活躍推進法</a:t>
            </a:r>
            <a:r>
              <a:rPr lang="ja-JP" altLang="en-US" sz="28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が成立</a:t>
            </a:r>
            <a:r>
              <a:rPr lang="ja-JP" altLang="en-US" sz="28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しました</a:t>
            </a:r>
            <a:r>
              <a:rPr lang="ja-JP" altLang="en-US" sz="28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29888"/>
            <a:ext cx="9880000" cy="8888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33" tIns="0" rIns="83433" bIns="41717" rtlCol="0" anchor="ctr"/>
          <a:lstStyle/>
          <a:p>
            <a:pPr algn="just" defTabSz="914180" fontAlgn="auto">
              <a:lnSpc>
                <a:spcPts val="11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３０１人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以上の労働者を雇用する事業主の皆様へ</a:t>
            </a:r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400" b="1" u="sng" dirty="0" smtClean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ts val="11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250" b="1" u="sng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平成２８年４月１日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までに</a:t>
            </a:r>
            <a:r>
              <a:rPr lang="ja-JP" altLang="en-US" sz="1250" b="1" u="sng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①自社の女性の活躍状況の把握・課題分析、②行動</a:t>
            </a:r>
            <a:r>
              <a:rPr lang="ja-JP" altLang="en-US" sz="1250" b="1" u="sng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</a:t>
            </a:r>
            <a:r>
              <a:rPr lang="ja-JP" altLang="en-US" sz="1250" b="1" u="sng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の策定・届出、③情報公表などを行う必要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があります。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ts val="11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200" spc="-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３０１人以上の労働者（</a:t>
            </a:r>
            <a:r>
              <a:rPr lang="en-US" altLang="ja-JP" sz="1200" spc="-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spc="-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）を雇用する事業主の皆様は、</a:t>
            </a:r>
            <a:r>
              <a:rPr lang="ja-JP" altLang="en-US" sz="1200" spc="-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</a:t>
            </a:r>
            <a:r>
              <a:rPr lang="ja-JP" altLang="en-US" sz="1200" spc="-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ご準備をお願いします。</a:t>
            </a:r>
            <a:endParaRPr lang="en-US" altLang="ja-JP" sz="1200" spc="-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5113" indent="-265113" algn="just" defTabSz="914180" fontAlgn="auto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労働者</a:t>
            </a:r>
            <a:r>
              <a:rPr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は、パートや契約社員であっても、１年以上継続して雇用されているなど、事実上期間の定めなく雇用されている労働者も含まれます。また、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３００人以下の事業主の皆様は努力義務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となっています。</a:t>
            </a:r>
            <a:endParaRPr lang="en-US" altLang="ja-JP" sz="8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0245" y="1717341"/>
            <a:ext cx="9776975" cy="1335355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89" tIns="47595" rIns="95189" bIns="47595" rtlCol="0" anchor="ctr"/>
          <a:lstStyle/>
          <a:p>
            <a:pPr algn="just" defTabSz="914180" fontAlgn="auto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spcBef>
                <a:spcPts val="0"/>
              </a:spcBef>
              <a:spcAft>
                <a:spcPts val="600"/>
              </a:spcAft>
            </a:pPr>
            <a:r>
              <a:rPr lang="ja-JP" altLang="en-US" sz="1200" kern="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次の</a:t>
            </a:r>
            <a:r>
              <a:rPr lang="ja-JP" altLang="en-US" sz="1200" b="1" kern="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女性の活躍状況</a:t>
            </a:r>
            <a:r>
              <a:rPr lang="ja-JP" altLang="en-US" sz="1200" kern="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（①～④</a:t>
            </a:r>
            <a:r>
              <a:rPr lang="ja-JP" altLang="en-US" sz="1200" kern="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en-US" sz="1200" kern="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基礎項目）については必ず</a:t>
            </a:r>
            <a:r>
              <a:rPr lang="ja-JP" altLang="en-US" sz="1200" b="1" kern="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把握</a:t>
            </a:r>
            <a:r>
              <a:rPr lang="ja-JP" altLang="en-US" sz="1200" kern="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</a:t>
            </a:r>
            <a:r>
              <a:rPr lang="ja-JP" altLang="en-US" sz="1200" b="1" kern="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課題分析</a:t>
            </a:r>
            <a:r>
              <a:rPr lang="ja-JP" altLang="en-US" sz="1200" kern="0" spc="-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を行って</a:t>
            </a:r>
            <a:r>
              <a:rPr lang="ja-JP" altLang="en-US" sz="1200" kern="0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endParaRPr lang="en-US" altLang="ja-JP" sz="1200" kern="0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spcBef>
                <a:spcPts val="0"/>
              </a:spcBef>
              <a:spcAft>
                <a:spcPts val="600"/>
              </a:spcAft>
            </a:pPr>
            <a:r>
              <a:rPr lang="ja-JP" altLang="en-US" sz="1200" b="1" u="sng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①採用者に占める女性比率</a:t>
            </a:r>
            <a:r>
              <a:rPr lang="ja-JP" altLang="en-US" sz="1200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200" b="1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200" b="1" u="sng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勤続年数の男女差</a:t>
            </a:r>
            <a:r>
              <a:rPr lang="ja-JP" altLang="en-US" sz="1200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200" b="1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200" b="1" u="sng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</a:t>
            </a:r>
            <a:r>
              <a:rPr lang="ja-JP" altLang="en-US" sz="1200" b="1" u="sng" spc="-18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時間の</a:t>
            </a:r>
            <a:r>
              <a:rPr lang="ja-JP" altLang="en-US" sz="1200" b="1" u="sng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状況</a:t>
            </a:r>
            <a:r>
              <a:rPr lang="ja-JP" altLang="en-US" sz="1200" spc="-18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b="1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ja-JP" altLang="en-US" sz="1200" b="1" u="sng" spc="-18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管理職に占める女性比率</a:t>
            </a:r>
            <a:endParaRPr lang="en-US" altLang="ja-JP" sz="1200" b="1" u="sng" spc="-18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★女性の活躍状況の把握や課題分析のための支援ツール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については、厚生労働省のホームページにおいて公表しています。ぜひご活用ください！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１）そのほかの選択項目について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、厚生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労働省令で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定めています。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２）望ましい課題分析の手法については、行動計画策定指針で定めています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23" y="1519251"/>
            <a:ext cx="9724000" cy="3738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89" tIns="72000" rIns="95189" bIns="47595" rtlCol="0" anchor="ctr"/>
          <a:lstStyle/>
          <a:p>
            <a:pPr algn="just" defTabSz="91418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</a:t>
            </a:r>
            <a:r>
              <a:rPr lang="ja-JP" altLang="en-US" sz="1400" b="1" kern="0" spc="-100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</a:t>
            </a:r>
            <a:r>
              <a:rPr lang="ja-JP" altLang="en-US" sz="1400" b="1" kern="0" spc="-100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の女性の活躍状況を把握し（</a:t>
            </a:r>
            <a:r>
              <a:rPr lang="en-US" altLang="ja-JP" sz="1400" b="1" kern="0" spc="-100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kern="0" spc="-100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１）、課題分析を行ってください</a:t>
            </a:r>
            <a:r>
              <a:rPr lang="ja-JP" altLang="en-US" sz="1050" b="1" kern="0" spc="-100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50" b="1" kern="0" spc="-100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b="1" kern="0" spc="-100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２）</a:t>
            </a:r>
            <a:endParaRPr lang="en-US" altLang="ja-JP" sz="1050" b="1" kern="0" spc="-100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350" y="3404946"/>
            <a:ext cx="9774336" cy="178825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89" tIns="47595" rIns="95189" bIns="47595" rtlCol="0" anchor="ctr"/>
          <a:lstStyle/>
          <a:p>
            <a:pPr algn="just" defTabSz="914180" fontAlgn="auto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spcBef>
                <a:spcPts val="0"/>
              </a:spcBef>
              <a:spcAft>
                <a:spcPts val="60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ステップ１の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結果を踏まえて、女性の活躍推進に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向けた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①行動計画の策定、②都道府県労働局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への届出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、③労働者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への周知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、④外部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への公表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を行ってください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spcBef>
                <a:spcPts val="0"/>
              </a:spcBef>
              <a:spcAft>
                <a:spcPts val="60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①行動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計画に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en-US" altLang="ja-JP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(a)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計画期間</a:t>
            </a:r>
            <a:r>
              <a: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(b)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数値目標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(c)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取組内容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(d)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</a:t>
            </a:r>
            <a:r>
              <a:rPr lang="ja-JP" altLang="en-US" sz="12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の実施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時期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を盛り込んで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★女性の活躍状況に関する情報を一元的に集約したデータベース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については、</a:t>
            </a:r>
            <a:r>
              <a:rPr lang="ja-JP" altLang="en-US" sz="9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来年２月頃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厚生労働省のホームページにおいて公表予定ですので、</a:t>
            </a:r>
            <a:r>
              <a:rPr lang="ja-JP" altLang="en-US" sz="9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行動計画の公表先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として、ぜひご活用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下さい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）労働者への周知方法、外部への公表方法については、厚生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労働省令で定めています。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）効果的な取組内容について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行動計画策定指針で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定めています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542" y="5613300"/>
            <a:ext cx="9776975" cy="122123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89" tIns="47595" rIns="95189" bIns="47595" rtlCol="0" anchor="ctr"/>
          <a:lstStyle/>
          <a:p>
            <a:pPr algn="just" defTabSz="914180" fontAlgn="auto">
              <a:spcBef>
                <a:spcPts val="0"/>
              </a:spcBef>
              <a:spcAft>
                <a:spcPts val="600"/>
              </a:spcAft>
            </a:pP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spcBef>
                <a:spcPts val="0"/>
              </a:spcBef>
              <a:spcAft>
                <a:spcPts val="60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優秀な人材の確保と企業の競争力向上につなげるため、</a:t>
            </a:r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自社の女性の活躍に関する情報を公表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してください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★女性の活躍状況に関する情報を一元的に集約したデータベース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については、</a:t>
            </a:r>
            <a:r>
              <a:rPr lang="ja-JP" altLang="en-US" sz="9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来年２月頃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厚生労働省のホームページにおいて公表予定ですので、</a:t>
            </a:r>
            <a:r>
              <a:rPr lang="ja-JP" altLang="en-US" sz="9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情報公表先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として、ぜひご活用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下さい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5113" indent="-265113"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）①採用者に占める女性比率、②勤続年数の男女差、③労働時間の状況、④管理職に占める女性比率のほかの公表項目、公表方法に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は、厚生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労働省令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定めています。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ts val="9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）公表項目はその中から、適切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であると考える項目を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一つ以上選んで公表して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　</a:t>
            </a:r>
            <a:endParaRPr lang="ja-JP" altLang="en-US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-15484" y="3230458"/>
            <a:ext cx="8736000" cy="3738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89" tIns="72000" rIns="95189" bIns="47595" rtlCol="0" anchor="ctr"/>
          <a:lstStyle/>
          <a:p>
            <a:pPr algn="just" defTabSz="91418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</a:t>
            </a:r>
            <a:r>
              <a:rPr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行動</a:t>
            </a:r>
            <a:r>
              <a:rPr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</a:t>
            </a:r>
            <a:r>
              <a:rPr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策定、届出、社内周知、公表を行ってください</a:t>
            </a:r>
            <a:endParaRPr lang="en-US" altLang="ja-JP" sz="1400" b="1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5430105"/>
            <a:ext cx="8736000" cy="3738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89" tIns="72000" rIns="95189" bIns="47595" rtlCol="0" anchor="ctr"/>
          <a:lstStyle/>
          <a:p>
            <a:pPr algn="just" defTabSz="91418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自社</a:t>
            </a:r>
            <a:r>
              <a:rPr lang="ja-JP" altLang="en-US" sz="14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の女性の活躍に関する情報を公表してください</a:t>
            </a:r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066268" y="1169166"/>
            <a:ext cx="5269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180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ja-JP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614077" y="399051"/>
            <a:ext cx="327894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180" fontAlgn="auto">
              <a:spcBef>
                <a:spcPts val="0"/>
              </a:spcBef>
              <a:spcAft>
                <a:spcPts val="526"/>
              </a:spcAft>
            </a:pPr>
            <a:r>
              <a:rPr lang="en-US" altLang="ja-JP" sz="9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女性</a:t>
            </a:r>
            <a:r>
              <a:rPr lang="ja-JP" altLang="en-US" sz="9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の職業生活における活躍の推進に関する法律</a:t>
            </a:r>
            <a:endParaRPr lang="en-US" altLang="ja-JP" sz="9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70240" y="3064223"/>
            <a:ext cx="1144127" cy="173392"/>
          </a:xfrm>
          <a:prstGeom prst="downArrow">
            <a:avLst/>
          </a:prstGeom>
          <a:solidFill>
            <a:srgbClr val="CCECFF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80"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65793" y="98630"/>
            <a:ext cx="9755974" cy="1428642"/>
          </a:xfrm>
          <a:prstGeom prst="rect">
            <a:avLst/>
          </a:prstGeom>
          <a:solidFill>
            <a:schemeClr val="bg1"/>
          </a:solidFill>
          <a:ln>
            <a:solidFill>
              <a:srgbClr val="FFC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189" tIns="47595" rIns="95189" bIns="47595" rtlCol="0" anchor="ctr"/>
          <a:lstStyle/>
          <a:p>
            <a:pPr algn="just" defTabSz="91418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5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行動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の策定・届出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行った企業のうち、女性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の活躍推進に関する取組の実施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状況等が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優良な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企業は、都道府県労働局への申請により、</a:t>
            </a:r>
            <a:r>
              <a:rPr lang="ja-JP" altLang="en-US" sz="15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</a:t>
            </a:r>
            <a:r>
              <a:rPr lang="ja-JP" altLang="en-US" sz="15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</a:t>
            </a:r>
            <a:r>
              <a:rPr lang="ja-JP" altLang="en-US" sz="15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</a:t>
            </a:r>
            <a:r>
              <a:rPr lang="ja-JP" altLang="en-US" sz="15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5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認定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を受けることができます。</a:t>
            </a:r>
            <a:endParaRPr lang="en-US" altLang="ja-JP" sz="15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）認定基準については、厚生労働省令で定めています。</a:t>
            </a:r>
            <a:endParaRPr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）認定を受けた企業は、厚生労働大臣が定める認定マークを商品などに付することができます。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94634" y="3354808"/>
            <a:ext cx="6300700" cy="481040"/>
          </a:xfrm>
          <a:prstGeom prst="rect">
            <a:avLst/>
          </a:prstGeom>
          <a:noFill/>
        </p:spPr>
        <p:txBody>
          <a:bodyPr wrap="square" lIns="80147" tIns="40074" rIns="80147" bIns="40074" rtlCol="0" anchor="ctr">
            <a:spAutoFit/>
          </a:bodyPr>
          <a:lstStyle/>
          <a:p>
            <a:pPr marL="180975" indent="-180975" algn="just" defTabSz="914180" fontAlgn="auto">
              <a:spcBef>
                <a:spcPts val="0"/>
              </a:spcBef>
              <a:spcAft>
                <a:spcPts val="600"/>
              </a:spcAft>
            </a:pP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女性活躍推進法の詳細は、</a:t>
            </a:r>
            <a:r>
              <a:rPr lang="ja-JP" altLang="en-US" sz="105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厚生労働省ホームページ（女性</a:t>
            </a:r>
            <a:r>
              <a:rPr lang="ja-JP" altLang="en-US" sz="105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活躍</a:t>
            </a:r>
            <a:r>
              <a:rPr lang="ja-JP" altLang="en-US" sz="105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推進法特集ページ）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をご覧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下さい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4180" fontAlgn="auto">
              <a:spcBef>
                <a:spcPts val="0"/>
              </a:spcBef>
              <a:spcAft>
                <a:spcPts val="600"/>
              </a:spcAft>
            </a:pP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その他のお問い合わせについては、最寄りの都道府県労働局雇用均等室までお気軽にどうぞ。</a:t>
            </a:r>
            <a:endParaRPr lang="ja-JP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180" fontAlgn="auto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05469" y="3843537"/>
            <a:ext cx="36658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180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受付時間　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分～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土日・祝日・年末年始を除く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)】</a:t>
            </a:r>
            <a:endParaRPr lang="ja-JP" altLang="en-US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5388" y="1617283"/>
            <a:ext cx="5512000" cy="911927"/>
          </a:xfrm>
          <a:prstGeom prst="rect">
            <a:avLst/>
          </a:prstGeom>
          <a:noFill/>
        </p:spPr>
        <p:txBody>
          <a:bodyPr wrap="square" lIns="80147" tIns="40074" rIns="80147" bIns="40074" rtlCol="0" anchor="ctr">
            <a:spAutoFit/>
          </a:bodyPr>
          <a:lstStyle/>
          <a:p>
            <a:pPr algn="just" defTabSz="914180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行動計画策定指針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において、右に掲げる項目を中心とする女性の活躍推進のための</a:t>
            </a:r>
            <a:r>
              <a:rPr lang="ja-JP" altLang="en-US" sz="12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効果的な取組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を盛り込んでいます。女性の活躍推進に向けた取組の実施に当たり、ぜひご活用ください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151565" y="2531987"/>
            <a:ext cx="5549062" cy="448615"/>
          </a:xfrm>
          <a:prstGeom prst="roundRect">
            <a:avLst/>
          </a:prstGeom>
          <a:noFill/>
          <a:ln w="19050" cmpd="sng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8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活躍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推進法特集ページ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180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http://www.mhlw.go.jp/stf/seisakunitsuite/bunya/0000091025.html</a:t>
            </a:r>
            <a:endParaRPr lang="ja-JP" altLang="en-US" sz="1200" u="sng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848676" y="3077528"/>
            <a:ext cx="2808712" cy="194597"/>
            <a:chOff x="2354775" y="5150064"/>
            <a:chExt cx="1614285" cy="281085"/>
          </a:xfrm>
        </p:grpSpPr>
        <p:sp>
          <p:nvSpPr>
            <p:cNvPr id="17" name="角丸四角形 16"/>
            <p:cNvSpPr/>
            <p:nvPr/>
          </p:nvSpPr>
          <p:spPr>
            <a:xfrm>
              <a:off x="3731007" y="5150064"/>
              <a:ext cx="238053" cy="281085"/>
            </a:xfrm>
            <a:prstGeom prst="roundRect">
              <a:avLst>
                <a:gd name="adj" fmla="val 3872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rtlCol="0" anchor="ctr"/>
            <a:lstStyle/>
            <a:p>
              <a:pPr algn="ctr" defTabSz="91418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 smtClean="0">
                  <a:solidFill>
                    <a:prstClr val="white"/>
                  </a:solidFill>
                </a:rPr>
                <a:t> </a:t>
              </a:r>
              <a:endParaRPr lang="ja-JP" altLang="en-US" sz="14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2354775" y="5150064"/>
              <a:ext cx="1546149" cy="281084"/>
              <a:chOff x="2354775" y="5258077"/>
              <a:chExt cx="1546149" cy="281084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2354775" y="5258077"/>
                <a:ext cx="1367546" cy="281084"/>
              </a:xfrm>
              <a:prstGeom prst="rect">
                <a:avLst/>
              </a:prstGeom>
              <a:ln w="19050">
                <a:solidFill>
                  <a:srgbClr val="0070C0"/>
                </a:solidFill>
              </a:ln>
              <a:effectLst>
                <a:innerShdw blurRad="76200" dist="762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B w="152400" h="50800" prst="softRound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72000" tIns="108000" rIns="72000" rtlCol="0" anchor="ctr"/>
              <a:lstStyle/>
              <a:p>
                <a:pPr algn="ctr" defTabSz="91418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9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女性活躍推進法特集ページ</a:t>
                </a:r>
                <a:endParaRPr lang="ja-JP" altLang="en-US" sz="9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19" name="グループ化 18"/>
              <p:cNvGrpSpPr/>
              <p:nvPr/>
            </p:nvGrpSpPr>
            <p:grpSpPr>
              <a:xfrm>
                <a:off x="3789695" y="5323170"/>
                <a:ext cx="111229" cy="153800"/>
                <a:chOff x="6055981" y="3528620"/>
                <a:chExt cx="172777" cy="153800"/>
              </a:xfrm>
            </p:grpSpPr>
            <p:cxnSp>
              <p:nvCxnSpPr>
                <p:cNvPr id="20" name="直線コネクタ 19"/>
                <p:cNvCxnSpPr>
                  <a:stCxn id="24" idx="5"/>
                </p:cNvCxnSpPr>
                <p:nvPr/>
              </p:nvCxnSpPr>
              <p:spPr>
                <a:xfrm>
                  <a:off x="6173963" y="3638482"/>
                  <a:ext cx="54795" cy="43938"/>
                </a:xfrm>
                <a:prstGeom prst="line">
                  <a:avLst/>
                </a:prstGeom>
                <a:ln w="381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>
                  <a:outerShdw blurRad="25400" dist="12700" dir="18900000" algn="b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円/楕円 23"/>
                <p:cNvSpPr/>
                <p:nvPr/>
              </p:nvSpPr>
              <p:spPr>
                <a:xfrm>
                  <a:off x="6055981" y="3528620"/>
                  <a:ext cx="138214" cy="128711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 defTabSz="914180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ja-JP" altLang="en-US" dirty="0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5" name="グループ化 4"/>
          <p:cNvGrpSpPr/>
          <p:nvPr/>
        </p:nvGrpSpPr>
        <p:grpSpPr>
          <a:xfrm>
            <a:off x="-25155" y="4"/>
            <a:ext cx="8788000" cy="398769"/>
            <a:chOff x="-17415" y="431763"/>
            <a:chExt cx="6084000" cy="576000"/>
          </a:xfrm>
        </p:grpSpPr>
        <p:sp>
          <p:nvSpPr>
            <p:cNvPr id="14" name="正方形/長方形 13"/>
            <p:cNvSpPr/>
            <p:nvPr/>
          </p:nvSpPr>
          <p:spPr>
            <a:xfrm>
              <a:off x="-17415" y="431763"/>
              <a:ext cx="6084000" cy="576000"/>
            </a:xfrm>
            <a:prstGeom prst="rect">
              <a:avLst/>
            </a:prstGeom>
            <a:solidFill>
              <a:srgbClr val="FFC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189" tIns="72000" rIns="95189" bIns="47595" rtlCol="0" anchor="ctr"/>
            <a:lstStyle/>
            <a:p>
              <a:pPr defTabSz="914180" fontAlgn="auto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 smtClean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　　　　女性</a:t>
              </a:r>
              <a:r>
                <a:rPr lang="ja-JP" altLang="en-US" sz="1400" b="1" dirty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活躍推進</a:t>
              </a:r>
              <a:r>
                <a:rPr lang="ja-JP" altLang="en-US" sz="1400" b="1" dirty="0" smtClean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</a:t>
              </a:r>
              <a:r>
                <a:rPr lang="ja-JP" altLang="en-US" sz="1400" b="1" dirty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関する</a:t>
              </a:r>
              <a:r>
                <a:rPr lang="ja-JP" altLang="en-US" sz="1700" b="1" dirty="0" smtClean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認定</a:t>
              </a:r>
              <a:r>
                <a:rPr lang="ja-JP" altLang="en-US" sz="1700" b="1" dirty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取得を</a:t>
              </a:r>
              <a:r>
                <a:rPr lang="ja-JP" altLang="en-US" sz="1700" b="1" dirty="0" smtClean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目指しましょう！</a:t>
              </a:r>
              <a:endPara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" name="星 7 3"/>
            <p:cNvSpPr/>
            <p:nvPr/>
          </p:nvSpPr>
          <p:spPr>
            <a:xfrm>
              <a:off x="0" y="451033"/>
              <a:ext cx="1440000" cy="537460"/>
            </a:xfrm>
            <a:prstGeom prst="star7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80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200" b="1" dirty="0" smtClean="0">
                  <a:solidFill>
                    <a:srgbClr val="FE006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さらに！</a:t>
              </a:r>
              <a:endParaRPr lang="ja-JP" altLang="en-US" sz="12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107873"/>
              </p:ext>
            </p:extLst>
          </p:nvPr>
        </p:nvGraphicFramePr>
        <p:xfrm>
          <a:off x="198189" y="4129064"/>
          <a:ext cx="9568000" cy="2720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000"/>
                <a:gridCol w="1352000"/>
                <a:gridCol w="1040000"/>
                <a:gridCol w="1352000"/>
                <a:gridCol w="1040000"/>
                <a:gridCol w="1352000"/>
                <a:gridCol w="1040000"/>
                <a:gridCol w="1352000"/>
              </a:tblGrid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011-709-2715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東　京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03-3512-1611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滋　賀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077-523-1190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香　川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087-811-8924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青　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017-734-4211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神奈川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045-211-7380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京　都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075-241-0504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　媛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089-935-5222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　手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019-604-3010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　潟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025-288-3511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　阪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06-6941-8940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　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088-885-6041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宮　城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022-299-8844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富　山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076-432-2740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兵　庫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078-367-0820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　岡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092-411-4894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　田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018-862-6684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石　川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076-265-4429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　良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0742-32-0210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佐　賀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0952-32-7218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　形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023-624-8228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　井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0776-22-3947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和歌山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073-488-1170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長　崎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095-801-0050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　島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024-536-4609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　梨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055-225-2859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　取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0857-29-1709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熊　本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096-352-3865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茨　城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029-224-6288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長　野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026-227-0125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　根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0852-31-1161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　分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097-532-4025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栃　木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028-633-2795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岐　阜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058-245-1550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岡　山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086-224-7639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宮　崎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0985-38-8827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群　馬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027-896-4739</a:t>
                      </a:r>
                      <a:endParaRPr kumimoji="1" lang="ja-JP" altLang="en-US" sz="10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　岡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054-252-5310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広　島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082-221-9247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鹿児島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099-222-8446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埼　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048-600-6210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　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052-219-5509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　口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083-995-0390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沖　縄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098-868-4380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6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千　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043-221-2307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三　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059-226-2318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徳　島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088-652-2718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32080" marR="132080" marT="31652" marB="31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" name="角丸四角形 29"/>
          <p:cNvSpPr/>
          <p:nvPr/>
        </p:nvSpPr>
        <p:spPr>
          <a:xfrm>
            <a:off x="1352602" y="3104964"/>
            <a:ext cx="1196000" cy="174462"/>
          </a:xfrm>
          <a:prstGeom prst="roundRect">
            <a:avLst/>
          </a:prstGeom>
          <a:noFill/>
          <a:ln w="1905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8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検索！</a:t>
            </a:r>
            <a:endParaRPr lang="ja-JP" altLang="en-US" sz="12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98105" y="1535284"/>
            <a:ext cx="3900000" cy="2568791"/>
          </a:xfrm>
          <a:prstGeom prst="rect">
            <a:avLst/>
          </a:prstGeom>
          <a:solidFill>
            <a:srgbClr val="FFCCFF">
              <a:alpha val="30000"/>
            </a:srgbClr>
          </a:solidFill>
          <a:ln w="38100">
            <a:solidFill>
              <a:srgbClr val="FF0066"/>
            </a:solidFill>
          </a:ln>
        </p:spPr>
        <p:txBody>
          <a:bodyPr wrap="square" lIns="80147" tIns="40074" rIns="80147" bIns="40074" rtlCol="0" anchor="ctr">
            <a:spAutoFit/>
          </a:bodyPr>
          <a:lstStyle/>
          <a:p>
            <a:pPr algn="ctr" defTabSz="914180" fontAlgn="auto">
              <a:lnSpc>
                <a:spcPts val="1800"/>
              </a:lnSpc>
              <a:spcBef>
                <a:spcPts val="0"/>
              </a:spcBef>
              <a:spcAft>
                <a:spcPts val="400"/>
              </a:spcAft>
            </a:pPr>
            <a:r>
              <a:rPr lang="ja-JP" altLang="en-US" sz="11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女性の活躍に向けて、考えられる取組分野</a:t>
            </a:r>
            <a:endParaRPr lang="en-US" altLang="ja-JP" sz="1100" b="1" u="sng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女性の積極採用に関する取組</a:t>
            </a:r>
            <a:endParaRPr lang="en-US" altLang="ja-JP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配置・育成・教育訓練に関する取組</a:t>
            </a:r>
            <a:endParaRPr lang="en-US" altLang="ja-JP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継続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就業に関する取組</a:t>
            </a:r>
            <a:endParaRPr lang="en-US" altLang="ja-JP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長時間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労働是正など働き方の改革に向けた取組</a:t>
            </a:r>
            <a:endParaRPr lang="en-US" altLang="ja-JP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の積極登用・評価に関する取組</a:t>
            </a:r>
            <a:endParaRPr lang="en-US" altLang="ja-JP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形態や職種の転換に関する取組</a:t>
            </a:r>
            <a:endParaRPr lang="en-US" altLang="ja-JP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再雇用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や中途採用に関する取組</a:t>
            </a:r>
            <a:endParaRPr lang="en-US" altLang="ja-JP" sz="1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 defTabSz="914180" fontAlgn="auto">
              <a:lnSpc>
                <a:spcPts val="16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u"/>
            </a:pP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性別役割分担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意識の見直しなど職場風土改革に関する取組</a:t>
            </a:r>
            <a:endParaRPr lang="ja-JP" altLang="en-US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1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10.xml><?xml version="1.0" encoding="utf-8"?>
<a:theme xmlns:a="http://schemas.openxmlformats.org/drawingml/2006/main" name="8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12.xml><?xml version="1.0" encoding="utf-8"?>
<a:theme xmlns:a="http://schemas.openxmlformats.org/drawingml/2006/main" name="10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13.xml><?xml version="1.0" encoding="utf-8"?>
<a:theme xmlns:a="http://schemas.openxmlformats.org/drawingml/2006/main" name="1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14.xml><?xml version="1.0" encoding="utf-8"?>
<a:theme xmlns:a="http://schemas.openxmlformats.org/drawingml/2006/main" name="1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15.xml><?xml version="1.0" encoding="utf-8"?>
<a:theme xmlns:a="http://schemas.openxmlformats.org/drawingml/2006/main" name="1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16.xml><?xml version="1.0" encoding="utf-8"?>
<a:theme xmlns:a="http://schemas.openxmlformats.org/drawingml/2006/main" name="1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5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18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5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6.xml><?xml version="1.0" encoding="utf-8"?>
<a:theme xmlns:a="http://schemas.openxmlformats.org/drawingml/2006/main" name="5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7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8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C000"/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a:spPr>
      <a:bodyPr rtlCol="0" anchor="t"/>
      <a:lstStyle>
        <a:defPPr algn="ctr">
          <a:defRPr sz="2000" b="1" spc="-150" dirty="0" smtClean="0">
            <a:solidFill>
              <a:srgbClr val="26968B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D2FA5E71A84F5C458A81B8202772AD15" ma:contentTypeVersion="11" ma:contentTypeDescription="" ma:contentTypeScope="" ma:versionID="54992638910fb2b6c7fe18d8968bebee">
  <xsd:schema xmlns:xsd="http://www.w3.org/2001/XMLSchema" xmlns:p="http://schemas.microsoft.com/office/2006/metadata/properties" xmlns:ns2="8B97BE19-CDDD-400E-817A-CFDD13F7EC12" xmlns:ns3="5914db14-294b-4120-afc0-404d19ea88b5" targetNamespace="http://schemas.microsoft.com/office/2006/metadata/properties" ma:root="true" ma:fieldsID="cd6e45ae942d1a532029b9e99eb86fa1" ns2:_="" ns3:_="">
    <xsd:import namespace="8B97BE19-CDDD-400E-817A-CFDD13F7EC12"/>
    <xsd:import namespace="5914db14-294b-4120-afc0-404d19ea88b5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5914db14-294b-4120-afc0-404d19ea88b5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Flag01 xmlns="5914db14-294b-4120-afc0-404d19ea88b5" xsi:nil="true"/>
    <SyoubunruiID xmlns="5914db14-294b-4120-afc0-404d19ea88b5" xsi:nil="true"/>
    <GyouseibunsyoID xmlns="5914db14-294b-4120-afc0-404d19ea88b5" xsi:nil="true"/>
    <Yobi03 xmlns="5914db14-294b-4120-afc0-404d19ea88b5" xsi:nil="true"/>
    <ChuubunruiID xmlns="5914db14-294b-4120-afc0-404d19ea88b5" xsi:nil="true"/>
    <Renkei xmlns="5914db14-294b-4120-afc0-404d19ea88b5" xsi:nil="true"/>
    <Yobi02 xmlns="5914db14-294b-4120-afc0-404d19ea88b5" xsi:nil="true"/>
    <DaibunruiID xmlns="5914db14-294b-4120-afc0-404d19ea88b5" xsi:nil="true"/>
    <Yobi01 xmlns="5914db14-294b-4120-afc0-404d19ea88b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77C362E3-0440-4F8F-8E06-4E6A9B9EA9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5914db14-294b-4120-afc0-404d19ea88b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0644B5C-9BE8-4AC9-A0C3-9F7B049B2E92}">
  <ds:schemaRefs>
    <ds:schemaRef ds:uri="http://purl.org/dc/dcmitype/"/>
    <ds:schemaRef ds:uri="http://schemas.openxmlformats.org/package/2006/metadata/core-properties"/>
    <ds:schemaRef ds:uri="http://purl.org/dc/elements/1.1/"/>
    <ds:schemaRef ds:uri="8B97BE19-CDDD-400E-817A-CFDD13F7EC12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5914db14-294b-4120-afc0-404d19ea88b5"/>
  </ds:schemaRefs>
</ds:datastoreItem>
</file>

<file path=customXml/itemProps3.xml><?xml version="1.0" encoding="utf-8"?>
<ds:datastoreItem xmlns:ds="http://schemas.openxmlformats.org/officeDocument/2006/customXml" ds:itemID="{C07CBBE3-A18A-443E-877D-2A1CFD1F7C7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0389E70-0844-4AFE-BDE2-F5D79C5DCD3B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19995</TotalTime>
  <Words>835</Words>
  <Application>Microsoft Office PowerPoint</Application>
  <PresentationFormat>A4 210 x 297 mm</PresentationFormat>
  <Paragraphs>145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17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デザインの設定</vt:lpstr>
      <vt:lpstr>1_デザインの設定</vt:lpstr>
      <vt:lpstr>2_デザインの設定</vt:lpstr>
      <vt:lpstr>3_デザインの設定</vt:lpstr>
      <vt:lpstr>4_デザインの設定</vt:lpstr>
      <vt:lpstr>5_デザインの設定</vt:lpstr>
      <vt:lpstr>6_デザインの設定</vt:lpstr>
      <vt:lpstr>1_Office ​​テーマ</vt:lpstr>
      <vt:lpstr>7_デザインの設定</vt:lpstr>
      <vt:lpstr>8_デザインの設定</vt:lpstr>
      <vt:lpstr>9_デザインの設定</vt:lpstr>
      <vt:lpstr>10_デザインの設定</vt:lpstr>
      <vt:lpstr>11_デザインの設定</vt:lpstr>
      <vt:lpstr>12_デザインの設定</vt:lpstr>
      <vt:lpstr>13_デザインの設定</vt:lpstr>
      <vt:lpstr>14_デザインの設定</vt:lpstr>
      <vt:lpstr>15_デザインの設定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今後の雇用均等行政について</dc:title>
  <dc:creator>厚生労働省ネットワークシステム</dc:creator>
  <cp:lastModifiedBy>厚生労働省ネットワークシステム</cp:lastModifiedBy>
  <cp:revision>1449</cp:revision>
  <cp:lastPrinted>2016-02-17T07:18:24Z</cp:lastPrinted>
  <dcterms:created xsi:type="dcterms:W3CDTF">2007-02-23T09:46:38Z</dcterms:created>
  <dcterms:modified xsi:type="dcterms:W3CDTF">2016-02-17T07:27:57Z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ibunrui">
    <vt:lpwstr/>
  </property>
  <property fmtid="{D5CDD505-2E9C-101B-9397-08002B2CF9AE}" pid="3" name="Syoubunrui">
    <vt:lpwstr/>
  </property>
  <property fmtid="{D5CDD505-2E9C-101B-9397-08002B2CF9AE}" pid="4" name="Sakuseibi">
    <vt:lpwstr/>
  </property>
  <property fmtid="{D5CDD505-2E9C-101B-9397-08002B2CF9AE}" pid="5" name="Hozonkikanmeisyou">
    <vt:lpwstr/>
  </property>
  <property fmtid="{D5CDD505-2E9C-101B-9397-08002B2CF9AE}" pid="6" name="Hozonkikanmanryoubi">
    <vt:lpwstr/>
  </property>
  <property fmtid="{D5CDD505-2E9C-101B-9397-08002B2CF9AE}" pid="7" name="Yobi01">
    <vt:lpwstr/>
  </property>
  <property fmtid="{D5CDD505-2E9C-101B-9397-08002B2CF9AE}" pid="8" name="Gyouseibunnsyo">
    <vt:lpwstr/>
  </property>
  <property fmtid="{D5CDD505-2E9C-101B-9397-08002B2CF9AE}" pid="9" name="ChuubunruiID">
    <vt:lpwstr/>
  </property>
  <property fmtid="{D5CDD505-2E9C-101B-9397-08002B2CF9AE}" pid="10" name="Yobi03">
    <vt:lpwstr/>
  </property>
  <property fmtid="{D5CDD505-2E9C-101B-9397-08002B2CF9AE}" pid="11" name="Flag01">
    <vt:lpwstr/>
  </property>
  <property fmtid="{D5CDD505-2E9C-101B-9397-08002B2CF9AE}" pid="12" name="Chuubunrui">
    <vt:lpwstr/>
  </property>
  <property fmtid="{D5CDD505-2E9C-101B-9397-08002B2CF9AE}" pid="13" name="Sakuseika">
    <vt:lpwstr/>
  </property>
  <property fmtid="{D5CDD505-2E9C-101B-9397-08002B2CF9AE}" pid="14" name="SyoubunruiID">
    <vt:lpwstr/>
  </property>
  <property fmtid="{D5CDD505-2E9C-101B-9397-08002B2CF9AE}" pid="15" name="Renkei">
    <vt:lpwstr/>
  </property>
  <property fmtid="{D5CDD505-2E9C-101B-9397-08002B2CF9AE}" pid="16" name="Kakuteisyori">
    <vt:lpwstr/>
  </property>
  <property fmtid="{D5CDD505-2E9C-101B-9397-08002B2CF9AE}" pid="17" name="DaibunruiID">
    <vt:lpwstr/>
  </property>
  <property fmtid="{D5CDD505-2E9C-101B-9397-08002B2CF9AE}" pid="18" name="GyouseibunsyoID">
    <vt:lpwstr/>
  </property>
  <property fmtid="{D5CDD505-2E9C-101B-9397-08002B2CF9AE}" pid="19" name="Yobi02">
    <vt:lpwstr/>
  </property>
  <property fmtid="{D5CDD505-2E9C-101B-9397-08002B2CF9AE}" pid="20" name="ContentTypeId">
    <vt:lpwstr>0x0101002DA299AC048A4B8EA9C1D19079C1A32200D2FA5E71A84F5C458A81B8202772AD15</vt:lpwstr>
  </property>
  <property fmtid="{D5CDD505-2E9C-101B-9397-08002B2CF9AE}" pid="21" name="ContentType">
    <vt:lpwstr>ドキュメント</vt:lpwstr>
  </property>
</Properties>
</file>